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6" r:id="rId3"/>
    <p:sldId id="273" r:id="rId4"/>
    <p:sldId id="274" r:id="rId5"/>
    <p:sldId id="258" r:id="rId6"/>
    <p:sldId id="272" r:id="rId7"/>
    <p:sldId id="259" r:id="rId8"/>
    <p:sldId id="260" r:id="rId9"/>
    <p:sldId id="265" r:id="rId10"/>
    <p:sldId id="266" r:id="rId11"/>
    <p:sldId id="267" r:id="rId12"/>
    <p:sldId id="264" r:id="rId13"/>
    <p:sldId id="261" r:id="rId14"/>
    <p:sldId id="262" r:id="rId15"/>
    <p:sldId id="263" r:id="rId16"/>
    <p:sldId id="268" r:id="rId17"/>
    <p:sldId id="271" r:id="rId18"/>
    <p:sldId id="270" r:id="rId19"/>
    <p:sldId id="275" r:id="rId20"/>
    <p:sldId id="276" r:id="rId21"/>
    <p:sldId id="277" r:id="rId22"/>
    <p:sldId id="278" r:id="rId23"/>
    <p:sldId id="279" r:id="rId24"/>
    <p:sldId id="280" r:id="rId25"/>
    <p:sldId id="285" r:id="rId26"/>
    <p:sldId id="288" r:id="rId27"/>
    <p:sldId id="287" r:id="rId2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CB2DB7-E781-40FC-AFC1-F0A701938C60}" v="76" dt="2023-01-24T06:38:00.143"/>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32" autoAdjust="0"/>
  </p:normalViewPr>
  <p:slideViewPr>
    <p:cSldViewPr snapToGrid="0">
      <p:cViewPr varScale="1">
        <p:scale>
          <a:sx n="68" d="100"/>
          <a:sy n="68" d="100"/>
        </p:scale>
        <p:origin x="780"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o Poletti" userId="881fca78-f730-460f-a178-0ec39da009b4" providerId="ADAL" clId="{ECCB2DB7-E781-40FC-AFC1-F0A701938C60}"/>
    <pc:docChg chg="undo custSel addSld delSld modSld">
      <pc:chgData name="Stefano Poletti" userId="881fca78-f730-460f-a178-0ec39da009b4" providerId="ADAL" clId="{ECCB2DB7-E781-40FC-AFC1-F0A701938C60}" dt="2023-01-24T06:38:12.526" v="253" actId="1076"/>
      <pc:docMkLst>
        <pc:docMk/>
      </pc:docMkLst>
      <pc:sldChg chg="addSp delSp modSp mod">
        <pc:chgData name="Stefano Poletti" userId="881fca78-f730-460f-a178-0ec39da009b4" providerId="ADAL" clId="{ECCB2DB7-E781-40FC-AFC1-F0A701938C60}" dt="2023-01-24T06:29:07.595" v="69" actId="14100"/>
        <pc:sldMkLst>
          <pc:docMk/>
          <pc:sldMk cId="3062392413" sldId="268"/>
        </pc:sldMkLst>
        <pc:spChg chg="del">
          <ac:chgData name="Stefano Poletti" userId="881fca78-f730-460f-a178-0ec39da009b4" providerId="ADAL" clId="{ECCB2DB7-E781-40FC-AFC1-F0A701938C60}" dt="2023-01-24T06:23:51.062" v="30" actId="478"/>
          <ac:spMkLst>
            <pc:docMk/>
            <pc:sldMk cId="3062392413" sldId="268"/>
            <ac:spMk id="6" creationId="{9029BD13-574E-52BA-F266-DAA18CA216A6}"/>
          </ac:spMkLst>
        </pc:spChg>
        <pc:picChg chg="add mod">
          <ac:chgData name="Stefano Poletti" userId="881fca78-f730-460f-a178-0ec39da009b4" providerId="ADAL" clId="{ECCB2DB7-E781-40FC-AFC1-F0A701938C60}" dt="2023-01-24T06:28:35.376" v="61" actId="1076"/>
          <ac:picMkLst>
            <pc:docMk/>
            <pc:sldMk cId="3062392413" sldId="268"/>
            <ac:picMk id="3" creationId="{B70973CD-7817-C843-3A44-CCB5F78BB4D2}"/>
          </ac:picMkLst>
        </pc:picChg>
        <pc:picChg chg="add mod">
          <ac:chgData name="Stefano Poletti" userId="881fca78-f730-460f-a178-0ec39da009b4" providerId="ADAL" clId="{ECCB2DB7-E781-40FC-AFC1-F0A701938C60}" dt="2023-01-24T06:29:07.595" v="69" actId="14100"/>
          <ac:picMkLst>
            <pc:docMk/>
            <pc:sldMk cId="3062392413" sldId="268"/>
            <ac:picMk id="4" creationId="{E432982C-4137-7095-18D5-55D8D786394F}"/>
          </ac:picMkLst>
        </pc:picChg>
        <pc:picChg chg="add del mod">
          <ac:chgData name="Stefano Poletti" userId="881fca78-f730-460f-a178-0ec39da009b4" providerId="ADAL" clId="{ECCB2DB7-E781-40FC-AFC1-F0A701938C60}" dt="2023-01-24T06:28:56.566" v="66" actId="21"/>
          <ac:picMkLst>
            <pc:docMk/>
            <pc:sldMk cId="3062392413" sldId="268"/>
            <ac:picMk id="3074" creationId="{E33E9E90-D469-8357-9FA4-3522E4B338BF}"/>
          </ac:picMkLst>
        </pc:picChg>
        <pc:picChg chg="add del mod">
          <ac:chgData name="Stefano Poletti" userId="881fca78-f730-460f-a178-0ec39da009b4" providerId="ADAL" clId="{ECCB2DB7-E781-40FC-AFC1-F0A701938C60}" dt="2023-01-24T06:27:49.398" v="49" actId="21"/>
          <ac:picMkLst>
            <pc:docMk/>
            <pc:sldMk cId="3062392413" sldId="268"/>
            <ac:picMk id="3076" creationId="{58F3D392-6721-613A-509C-07B2BA96AEE7}"/>
          </ac:picMkLst>
        </pc:picChg>
        <pc:picChg chg="add mod">
          <ac:chgData name="Stefano Poletti" userId="881fca78-f730-460f-a178-0ec39da009b4" providerId="ADAL" clId="{ECCB2DB7-E781-40FC-AFC1-F0A701938C60}" dt="2023-01-24T06:28:29.321" v="60" actId="1076"/>
          <ac:picMkLst>
            <pc:docMk/>
            <pc:sldMk cId="3062392413" sldId="268"/>
            <ac:picMk id="3078" creationId="{8329B6DB-4B2D-3357-8B15-8DA59BC66103}"/>
          </ac:picMkLst>
        </pc:picChg>
      </pc:sldChg>
      <pc:sldChg chg="del">
        <pc:chgData name="Stefano Poletti" userId="881fca78-f730-460f-a178-0ec39da009b4" providerId="ADAL" clId="{ECCB2DB7-E781-40FC-AFC1-F0A701938C60}" dt="2023-01-24T06:23:35.660" v="29" actId="47"/>
        <pc:sldMkLst>
          <pc:docMk/>
          <pc:sldMk cId="3897343267" sldId="269"/>
        </pc:sldMkLst>
      </pc:sldChg>
      <pc:sldChg chg="addSp modSp mod">
        <pc:chgData name="Stefano Poletti" userId="881fca78-f730-460f-a178-0ec39da009b4" providerId="ADAL" clId="{ECCB2DB7-E781-40FC-AFC1-F0A701938C60}" dt="2023-01-24T06:38:12.526" v="253" actId="1076"/>
        <pc:sldMkLst>
          <pc:docMk/>
          <pc:sldMk cId="2034795218" sldId="270"/>
        </pc:sldMkLst>
        <pc:spChg chg="mod">
          <ac:chgData name="Stefano Poletti" userId="881fca78-f730-460f-a178-0ec39da009b4" providerId="ADAL" clId="{ECCB2DB7-E781-40FC-AFC1-F0A701938C60}" dt="2023-01-24T06:38:12.526" v="253" actId="1076"/>
          <ac:spMkLst>
            <pc:docMk/>
            <pc:sldMk cId="2034795218" sldId="270"/>
            <ac:spMk id="3" creationId="{76E926ED-88B9-B70B-C885-BC51FB1DDE3F}"/>
          </ac:spMkLst>
        </pc:spChg>
        <pc:picChg chg="add mod">
          <ac:chgData name="Stefano Poletti" userId="881fca78-f730-460f-a178-0ec39da009b4" providerId="ADAL" clId="{ECCB2DB7-E781-40FC-AFC1-F0A701938C60}" dt="2023-01-24T06:38:00.143" v="245" actId="1076"/>
          <ac:picMkLst>
            <pc:docMk/>
            <pc:sldMk cId="2034795218" sldId="270"/>
            <ac:picMk id="5122" creationId="{F45FF38A-0974-1253-724F-9B3F82B093E5}"/>
          </ac:picMkLst>
        </pc:picChg>
      </pc:sldChg>
      <pc:sldChg chg="addSp delSp modSp mod setBg">
        <pc:chgData name="Stefano Poletti" userId="881fca78-f730-460f-a178-0ec39da009b4" providerId="ADAL" clId="{ECCB2DB7-E781-40FC-AFC1-F0A701938C60}" dt="2023-01-24T06:33:11.020" v="233" actId="1076"/>
        <pc:sldMkLst>
          <pc:docMk/>
          <pc:sldMk cId="742056799" sldId="271"/>
        </pc:sldMkLst>
        <pc:spChg chg="mod">
          <ac:chgData name="Stefano Poletti" userId="881fca78-f730-460f-a178-0ec39da009b4" providerId="ADAL" clId="{ECCB2DB7-E781-40FC-AFC1-F0A701938C60}" dt="2023-01-24T06:32:51.141" v="228" actId="26606"/>
          <ac:spMkLst>
            <pc:docMk/>
            <pc:sldMk cId="742056799" sldId="271"/>
            <ac:spMk id="2" creationId="{2731150B-1CBF-8E7F-F450-5E7725BBCA4B}"/>
          </ac:spMkLst>
        </pc:spChg>
        <pc:spChg chg="mod">
          <ac:chgData name="Stefano Poletti" userId="881fca78-f730-460f-a178-0ec39da009b4" providerId="ADAL" clId="{ECCB2DB7-E781-40FC-AFC1-F0A701938C60}" dt="2023-01-24T06:32:51.141" v="228" actId="26606"/>
          <ac:spMkLst>
            <pc:docMk/>
            <pc:sldMk cId="742056799" sldId="271"/>
            <ac:spMk id="3" creationId="{D5367F74-C14C-B56B-CD1F-20FEE8715050}"/>
          </ac:spMkLst>
        </pc:spChg>
        <pc:spChg chg="add del">
          <ac:chgData name="Stefano Poletti" userId="881fca78-f730-460f-a178-0ec39da009b4" providerId="ADAL" clId="{ECCB2DB7-E781-40FC-AFC1-F0A701938C60}" dt="2023-01-24T06:32:51.141" v="228" actId="26606"/>
          <ac:spMkLst>
            <pc:docMk/>
            <pc:sldMk cId="742056799" sldId="271"/>
            <ac:spMk id="4103" creationId="{F13C74B1-5B17-4795-BED0-7140497B445A}"/>
          </ac:spMkLst>
        </pc:spChg>
        <pc:spChg chg="add del">
          <ac:chgData name="Stefano Poletti" userId="881fca78-f730-460f-a178-0ec39da009b4" providerId="ADAL" clId="{ECCB2DB7-E781-40FC-AFC1-F0A701938C60}" dt="2023-01-24T06:32:51.141" v="228" actId="26606"/>
          <ac:spMkLst>
            <pc:docMk/>
            <pc:sldMk cId="742056799" sldId="271"/>
            <ac:spMk id="4105" creationId="{D4974D33-8DC5-464E-8C6D-BE58F0669C17}"/>
          </ac:spMkLst>
        </pc:spChg>
        <pc:picChg chg="add mod">
          <ac:chgData name="Stefano Poletti" userId="881fca78-f730-460f-a178-0ec39da009b4" providerId="ADAL" clId="{ECCB2DB7-E781-40FC-AFC1-F0A701938C60}" dt="2023-01-24T06:33:11.020" v="233" actId="1076"/>
          <ac:picMkLst>
            <pc:docMk/>
            <pc:sldMk cId="742056799" sldId="271"/>
            <ac:picMk id="4098" creationId="{F493DA24-5D49-AFBE-8518-4E854B9809EF}"/>
          </ac:picMkLst>
        </pc:picChg>
      </pc:sldChg>
      <pc:sldChg chg="add">
        <pc:chgData name="Stefano Poletti" userId="881fca78-f730-460f-a178-0ec39da009b4" providerId="ADAL" clId="{ECCB2DB7-E781-40FC-AFC1-F0A701938C60}" dt="2023-01-24T06:12:44.520" v="0"/>
        <pc:sldMkLst>
          <pc:docMk/>
          <pc:sldMk cId="1750250999" sldId="275"/>
        </pc:sldMkLst>
      </pc:sldChg>
      <pc:sldChg chg="add">
        <pc:chgData name="Stefano Poletti" userId="881fca78-f730-460f-a178-0ec39da009b4" providerId="ADAL" clId="{ECCB2DB7-E781-40FC-AFC1-F0A701938C60}" dt="2023-01-24T06:12:44.520" v="0"/>
        <pc:sldMkLst>
          <pc:docMk/>
          <pc:sldMk cId="1166442945" sldId="276"/>
        </pc:sldMkLst>
      </pc:sldChg>
      <pc:sldChg chg="add">
        <pc:chgData name="Stefano Poletti" userId="881fca78-f730-460f-a178-0ec39da009b4" providerId="ADAL" clId="{ECCB2DB7-E781-40FC-AFC1-F0A701938C60}" dt="2023-01-24T06:12:44.520" v="0"/>
        <pc:sldMkLst>
          <pc:docMk/>
          <pc:sldMk cId="2679350588" sldId="277"/>
        </pc:sldMkLst>
      </pc:sldChg>
      <pc:sldChg chg="add">
        <pc:chgData name="Stefano Poletti" userId="881fca78-f730-460f-a178-0ec39da009b4" providerId="ADAL" clId="{ECCB2DB7-E781-40FC-AFC1-F0A701938C60}" dt="2023-01-24T06:12:44.520" v="0"/>
        <pc:sldMkLst>
          <pc:docMk/>
          <pc:sldMk cId="1228794428" sldId="278"/>
        </pc:sldMkLst>
      </pc:sldChg>
      <pc:sldChg chg="add">
        <pc:chgData name="Stefano Poletti" userId="881fca78-f730-460f-a178-0ec39da009b4" providerId="ADAL" clId="{ECCB2DB7-E781-40FC-AFC1-F0A701938C60}" dt="2023-01-24T06:12:44.520" v="0"/>
        <pc:sldMkLst>
          <pc:docMk/>
          <pc:sldMk cId="2277791324" sldId="279"/>
        </pc:sldMkLst>
      </pc:sldChg>
      <pc:sldChg chg="add">
        <pc:chgData name="Stefano Poletti" userId="881fca78-f730-460f-a178-0ec39da009b4" providerId="ADAL" clId="{ECCB2DB7-E781-40FC-AFC1-F0A701938C60}" dt="2023-01-24T06:12:44.520" v="0"/>
        <pc:sldMkLst>
          <pc:docMk/>
          <pc:sldMk cId="97757373" sldId="280"/>
        </pc:sldMkLst>
      </pc:sldChg>
      <pc:sldChg chg="add del">
        <pc:chgData name="Stefano Poletti" userId="881fca78-f730-460f-a178-0ec39da009b4" providerId="ADAL" clId="{ECCB2DB7-E781-40FC-AFC1-F0A701938C60}" dt="2023-01-24T06:12:54.217" v="1" actId="47"/>
        <pc:sldMkLst>
          <pc:docMk/>
          <pc:sldMk cId="39389086" sldId="281"/>
        </pc:sldMkLst>
      </pc:sldChg>
      <pc:sldChg chg="add del">
        <pc:chgData name="Stefano Poletti" userId="881fca78-f730-460f-a178-0ec39da009b4" providerId="ADAL" clId="{ECCB2DB7-E781-40FC-AFC1-F0A701938C60}" dt="2023-01-24T06:12:54.217" v="1" actId="47"/>
        <pc:sldMkLst>
          <pc:docMk/>
          <pc:sldMk cId="506566676" sldId="282"/>
        </pc:sldMkLst>
      </pc:sldChg>
      <pc:sldChg chg="add">
        <pc:chgData name="Stefano Poletti" userId="881fca78-f730-460f-a178-0ec39da009b4" providerId="ADAL" clId="{ECCB2DB7-E781-40FC-AFC1-F0A701938C60}" dt="2023-01-24T06:12:44.520" v="0"/>
        <pc:sldMkLst>
          <pc:docMk/>
          <pc:sldMk cId="3824082328" sldId="283"/>
        </pc:sldMkLst>
      </pc:sldChg>
      <pc:sldChg chg="add">
        <pc:chgData name="Stefano Poletti" userId="881fca78-f730-460f-a178-0ec39da009b4" providerId="ADAL" clId="{ECCB2DB7-E781-40FC-AFC1-F0A701938C60}" dt="2023-01-24T06:12:44.520" v="0"/>
        <pc:sldMkLst>
          <pc:docMk/>
          <pc:sldMk cId="2301985218" sldId="284"/>
        </pc:sldMkLst>
      </pc:sldChg>
      <pc:sldChg chg="addSp delSp modSp add mod setBg">
        <pc:chgData name="Stefano Poletti" userId="881fca78-f730-460f-a178-0ec39da009b4" providerId="ADAL" clId="{ECCB2DB7-E781-40FC-AFC1-F0A701938C60}" dt="2023-01-24T06:22:48.737" v="27" actId="1076"/>
        <pc:sldMkLst>
          <pc:docMk/>
          <pc:sldMk cId="118699607" sldId="285"/>
        </pc:sldMkLst>
        <pc:spChg chg="del">
          <ac:chgData name="Stefano Poletti" userId="881fca78-f730-460f-a178-0ec39da009b4" providerId="ADAL" clId="{ECCB2DB7-E781-40FC-AFC1-F0A701938C60}" dt="2023-01-24T06:17:56.285" v="4" actId="478"/>
          <ac:spMkLst>
            <pc:docMk/>
            <pc:sldMk cId="118699607" sldId="285"/>
            <ac:spMk id="2" creationId="{45429F12-E421-7837-A181-DD4A9AF6CB93}"/>
          </ac:spMkLst>
        </pc:spChg>
        <pc:spChg chg="add del mod">
          <ac:chgData name="Stefano Poletti" userId="881fca78-f730-460f-a178-0ec39da009b4" providerId="ADAL" clId="{ECCB2DB7-E781-40FC-AFC1-F0A701938C60}" dt="2023-01-24T06:18:00.485" v="5" actId="478"/>
          <ac:spMkLst>
            <pc:docMk/>
            <pc:sldMk cId="118699607" sldId="285"/>
            <ac:spMk id="4" creationId="{73F1CCD1-4571-B963-1A7C-FC3CF49C0CE8}"/>
          </ac:spMkLst>
        </pc:spChg>
        <pc:picChg chg="add mod">
          <ac:chgData name="Stefano Poletti" userId="881fca78-f730-460f-a178-0ec39da009b4" providerId="ADAL" clId="{ECCB2DB7-E781-40FC-AFC1-F0A701938C60}" dt="2023-01-24T06:22:48.737" v="27" actId="1076"/>
          <ac:picMkLst>
            <pc:docMk/>
            <pc:sldMk cId="118699607" sldId="285"/>
            <ac:picMk id="2050" creationId="{01C96E25-8337-14E0-6073-438BF5DB72B0}"/>
          </ac:picMkLst>
        </pc:picChg>
      </pc:sldChg>
      <pc:sldChg chg="add del">
        <pc:chgData name="Stefano Poletti" userId="881fca78-f730-460f-a178-0ec39da009b4" providerId="ADAL" clId="{ECCB2DB7-E781-40FC-AFC1-F0A701938C60}" dt="2023-01-24T06:18:02.671" v="6" actId="47"/>
        <pc:sldMkLst>
          <pc:docMk/>
          <pc:sldMk cId="3548658098" sldId="286"/>
        </pc:sldMkLst>
      </pc:sldChg>
      <pc:sldChg chg="add">
        <pc:chgData name="Stefano Poletti" userId="881fca78-f730-460f-a178-0ec39da009b4" providerId="ADAL" clId="{ECCB2DB7-E781-40FC-AFC1-F0A701938C60}" dt="2023-01-24T06:17:48.357" v="3"/>
        <pc:sldMkLst>
          <pc:docMk/>
          <pc:sldMk cId="1379543766" sldId="287"/>
        </pc:sldMkLst>
      </pc:sldChg>
      <pc:sldChg chg="addSp delSp modSp add">
        <pc:chgData name="Stefano Poletti" userId="881fca78-f730-460f-a178-0ec39da009b4" providerId="ADAL" clId="{ECCB2DB7-E781-40FC-AFC1-F0A701938C60}" dt="2023-01-24T06:22:53.967" v="28" actId="1076"/>
        <pc:sldMkLst>
          <pc:docMk/>
          <pc:sldMk cId="4263143571" sldId="288"/>
        </pc:sldMkLst>
        <pc:picChg chg="add del">
          <ac:chgData name="Stefano Poletti" userId="881fca78-f730-460f-a178-0ec39da009b4" providerId="ADAL" clId="{ECCB2DB7-E781-40FC-AFC1-F0A701938C60}" dt="2023-01-24T06:18:50.015" v="9" actId="478"/>
          <ac:picMkLst>
            <pc:docMk/>
            <pc:sldMk cId="4263143571" sldId="288"/>
            <ac:picMk id="1026" creationId="{5668EE1E-7BEE-72D9-D6D3-7B336A7D92D3}"/>
          </ac:picMkLst>
        </pc:picChg>
        <pc:picChg chg="add mod">
          <ac:chgData name="Stefano Poletti" userId="881fca78-f730-460f-a178-0ec39da009b4" providerId="ADAL" clId="{ECCB2DB7-E781-40FC-AFC1-F0A701938C60}" dt="2023-01-24T06:22:53.967" v="28" actId="1076"/>
          <ac:picMkLst>
            <pc:docMk/>
            <pc:sldMk cId="4263143571" sldId="288"/>
            <ac:picMk id="1028" creationId="{425B710F-6F46-E1AE-DB07-E139CB2FD19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D0254-8B97-4994-8FAC-80E4CC11232E}" type="datetimeFigureOut">
              <a:rPr lang="it-IT" smtClean="0"/>
              <a:t>25/01/2023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3941DB-DBB3-4859-AF39-FBEBC5DC65C9}" type="slidenum">
              <a:rPr lang="it-IT" smtClean="0"/>
              <a:t>‹N›</a:t>
            </a:fld>
            <a:endParaRPr lang="it-IT"/>
          </a:p>
        </p:txBody>
      </p:sp>
    </p:spTree>
    <p:extLst>
      <p:ext uri="{BB962C8B-B14F-4D97-AF65-F5344CB8AC3E}">
        <p14:creationId xmlns:p14="http://schemas.microsoft.com/office/powerpoint/2010/main" val="4258489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B3941DB-DBB3-4859-AF39-FBEBC5DC65C9}" type="slidenum">
              <a:rPr lang="it-IT" smtClean="0"/>
              <a:t>14</a:t>
            </a:fld>
            <a:endParaRPr lang="it-IT"/>
          </a:p>
        </p:txBody>
      </p:sp>
    </p:spTree>
    <p:extLst>
      <p:ext uri="{BB962C8B-B14F-4D97-AF65-F5344CB8AC3E}">
        <p14:creationId xmlns:p14="http://schemas.microsoft.com/office/powerpoint/2010/main" val="2130028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F195849-63F2-497F-8A19-15118F3491BD}" type="slidenum">
              <a:rPr lang="it-IT" smtClean="0"/>
              <a:t>18</a:t>
            </a:fld>
            <a:endParaRPr lang="it-IT"/>
          </a:p>
        </p:txBody>
      </p:sp>
    </p:spTree>
    <p:extLst>
      <p:ext uri="{BB962C8B-B14F-4D97-AF65-F5344CB8AC3E}">
        <p14:creationId xmlns:p14="http://schemas.microsoft.com/office/powerpoint/2010/main" val="1190948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22C823-0DCB-8E1A-0871-CED4491167D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2292470-F263-34BD-E400-B439FB011A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5F03975-E6C1-261E-24FF-D95C60807427}"/>
              </a:ext>
            </a:extLst>
          </p:cNvPr>
          <p:cNvSpPr>
            <a:spLocks noGrp="1"/>
          </p:cNvSpPr>
          <p:nvPr>
            <p:ph type="dt" sz="half" idx="10"/>
          </p:nvPr>
        </p:nvSpPr>
        <p:spPr/>
        <p:txBody>
          <a:bodyPr/>
          <a:lstStyle/>
          <a:p>
            <a:fld id="{E5E5CF5B-390D-4505-98E0-26684E9D0B0C}" type="datetimeFigureOut">
              <a:rPr lang="it-IT" smtClean="0"/>
              <a:t>25/01/2023</a:t>
            </a:fld>
            <a:endParaRPr lang="it-IT"/>
          </a:p>
        </p:txBody>
      </p:sp>
      <p:sp>
        <p:nvSpPr>
          <p:cNvPr id="5" name="Segnaposto piè di pagina 4">
            <a:extLst>
              <a:ext uri="{FF2B5EF4-FFF2-40B4-BE49-F238E27FC236}">
                <a16:creationId xmlns:a16="http://schemas.microsoft.com/office/drawing/2014/main" id="{E24650C1-8B77-086C-4869-1056765B506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56A2742-1405-39C6-328F-6AB69738AB0A}"/>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1188387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EC141E-5C1A-06D6-6B69-FAD826CC459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0ABFE9B-F43D-F2B0-9566-B168166C116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D274AA1-44F1-450D-4A91-35D231227A54}"/>
              </a:ext>
            </a:extLst>
          </p:cNvPr>
          <p:cNvSpPr>
            <a:spLocks noGrp="1"/>
          </p:cNvSpPr>
          <p:nvPr>
            <p:ph type="dt" sz="half" idx="10"/>
          </p:nvPr>
        </p:nvSpPr>
        <p:spPr/>
        <p:txBody>
          <a:bodyPr/>
          <a:lstStyle/>
          <a:p>
            <a:fld id="{E5E5CF5B-390D-4505-98E0-26684E9D0B0C}" type="datetimeFigureOut">
              <a:rPr lang="it-IT" smtClean="0"/>
              <a:t>25/01/2023</a:t>
            </a:fld>
            <a:endParaRPr lang="it-IT"/>
          </a:p>
        </p:txBody>
      </p:sp>
      <p:sp>
        <p:nvSpPr>
          <p:cNvPr id="5" name="Segnaposto piè di pagina 4">
            <a:extLst>
              <a:ext uri="{FF2B5EF4-FFF2-40B4-BE49-F238E27FC236}">
                <a16:creationId xmlns:a16="http://schemas.microsoft.com/office/drawing/2014/main" id="{CB685135-4C6E-C933-9AD5-3C26BC4CB93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10FC028-B4BD-451F-22EA-613A515D84FF}"/>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163752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46102A7-1006-A156-8701-342DF770300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0EC1359-E36F-CC8E-B875-759A7AACA8C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0330360-3B2C-580E-FC50-AB05E1EE7985}"/>
              </a:ext>
            </a:extLst>
          </p:cNvPr>
          <p:cNvSpPr>
            <a:spLocks noGrp="1"/>
          </p:cNvSpPr>
          <p:nvPr>
            <p:ph type="dt" sz="half" idx="10"/>
          </p:nvPr>
        </p:nvSpPr>
        <p:spPr/>
        <p:txBody>
          <a:bodyPr/>
          <a:lstStyle/>
          <a:p>
            <a:fld id="{E5E5CF5B-390D-4505-98E0-26684E9D0B0C}" type="datetimeFigureOut">
              <a:rPr lang="it-IT" smtClean="0"/>
              <a:t>25/01/2023</a:t>
            </a:fld>
            <a:endParaRPr lang="it-IT"/>
          </a:p>
        </p:txBody>
      </p:sp>
      <p:sp>
        <p:nvSpPr>
          <p:cNvPr id="5" name="Segnaposto piè di pagina 4">
            <a:extLst>
              <a:ext uri="{FF2B5EF4-FFF2-40B4-BE49-F238E27FC236}">
                <a16:creationId xmlns:a16="http://schemas.microsoft.com/office/drawing/2014/main" id="{16B83097-C40D-C94D-E53A-EFF18065680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CAFE3FC-A471-C2C2-58AE-656DF837F08F}"/>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1475856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FBAED8-7B34-8962-54B9-9480821A68A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11C8294-8D50-B3BF-379D-F83FE3534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560A41F-6148-B519-2BC2-1238DB3490F6}"/>
              </a:ext>
            </a:extLst>
          </p:cNvPr>
          <p:cNvSpPr>
            <a:spLocks noGrp="1"/>
          </p:cNvSpPr>
          <p:nvPr>
            <p:ph type="dt" sz="half" idx="10"/>
          </p:nvPr>
        </p:nvSpPr>
        <p:spPr/>
        <p:txBody>
          <a:bodyPr/>
          <a:lstStyle/>
          <a:p>
            <a:fld id="{ED41A2E0-DDAA-4D21-9B89-6DB0E021BDD2}" type="datetimeFigureOut">
              <a:rPr lang="it-IT" smtClean="0"/>
              <a:t>25/01/2023</a:t>
            </a:fld>
            <a:endParaRPr lang="it-IT"/>
          </a:p>
        </p:txBody>
      </p:sp>
      <p:sp>
        <p:nvSpPr>
          <p:cNvPr id="5" name="Segnaposto piè di pagina 4">
            <a:extLst>
              <a:ext uri="{FF2B5EF4-FFF2-40B4-BE49-F238E27FC236}">
                <a16:creationId xmlns:a16="http://schemas.microsoft.com/office/drawing/2014/main" id="{AD182B78-45EC-5EFE-3D82-D432A51842F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3AC7F81-CEE6-9407-84E5-4CA9502CBB01}"/>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2132257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7CA601-D1F9-2913-E351-40B1AB3A859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6C40DA1-6CD9-5AA3-F244-990142B0FB4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56F48E9-E0F1-2DB8-AD08-37099EAD2F07}"/>
              </a:ext>
            </a:extLst>
          </p:cNvPr>
          <p:cNvSpPr>
            <a:spLocks noGrp="1"/>
          </p:cNvSpPr>
          <p:nvPr>
            <p:ph type="dt" sz="half" idx="10"/>
          </p:nvPr>
        </p:nvSpPr>
        <p:spPr/>
        <p:txBody>
          <a:bodyPr/>
          <a:lstStyle/>
          <a:p>
            <a:fld id="{ED41A2E0-DDAA-4D21-9B89-6DB0E021BDD2}" type="datetimeFigureOut">
              <a:rPr lang="it-IT" smtClean="0"/>
              <a:t>25/01/2023</a:t>
            </a:fld>
            <a:endParaRPr lang="it-IT"/>
          </a:p>
        </p:txBody>
      </p:sp>
      <p:sp>
        <p:nvSpPr>
          <p:cNvPr id="5" name="Segnaposto piè di pagina 4">
            <a:extLst>
              <a:ext uri="{FF2B5EF4-FFF2-40B4-BE49-F238E27FC236}">
                <a16:creationId xmlns:a16="http://schemas.microsoft.com/office/drawing/2014/main" id="{E7E940F6-61E4-C32E-24BE-B72C840A28B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D4C39A8-45D5-68AE-B5F4-565D6AE275EF}"/>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3594350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AB54D6-301B-260B-8EF3-8780FD5F99F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B35477C-8BD3-D161-9473-4EBB7F1430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1FE25A3-6BA5-2E85-0FAB-C4D76FDA637E}"/>
              </a:ext>
            </a:extLst>
          </p:cNvPr>
          <p:cNvSpPr>
            <a:spLocks noGrp="1"/>
          </p:cNvSpPr>
          <p:nvPr>
            <p:ph type="dt" sz="half" idx="10"/>
          </p:nvPr>
        </p:nvSpPr>
        <p:spPr/>
        <p:txBody>
          <a:bodyPr/>
          <a:lstStyle/>
          <a:p>
            <a:fld id="{ED41A2E0-DDAA-4D21-9B89-6DB0E021BDD2}" type="datetimeFigureOut">
              <a:rPr lang="it-IT" smtClean="0"/>
              <a:t>25/01/2023</a:t>
            </a:fld>
            <a:endParaRPr lang="it-IT"/>
          </a:p>
        </p:txBody>
      </p:sp>
      <p:sp>
        <p:nvSpPr>
          <p:cNvPr id="5" name="Segnaposto piè di pagina 4">
            <a:extLst>
              <a:ext uri="{FF2B5EF4-FFF2-40B4-BE49-F238E27FC236}">
                <a16:creationId xmlns:a16="http://schemas.microsoft.com/office/drawing/2014/main" id="{62E324BB-1B14-EB66-073C-D725882A72C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3025CCB-FFD2-C41E-814B-2664EE154757}"/>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3152473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C27F73-F167-AF61-DBCE-212B9183FC4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9569D70-F559-A6ED-153E-1D83EDEBB93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9923B85-F3B3-BFF3-01E5-FC4CD808135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38112C5-D78E-E513-58D3-12B2C1A80119}"/>
              </a:ext>
            </a:extLst>
          </p:cNvPr>
          <p:cNvSpPr>
            <a:spLocks noGrp="1"/>
          </p:cNvSpPr>
          <p:nvPr>
            <p:ph type="dt" sz="half" idx="10"/>
          </p:nvPr>
        </p:nvSpPr>
        <p:spPr/>
        <p:txBody>
          <a:bodyPr/>
          <a:lstStyle/>
          <a:p>
            <a:fld id="{ED41A2E0-DDAA-4D21-9B89-6DB0E021BDD2}" type="datetimeFigureOut">
              <a:rPr lang="it-IT" smtClean="0"/>
              <a:t>25/01/2023</a:t>
            </a:fld>
            <a:endParaRPr lang="it-IT"/>
          </a:p>
        </p:txBody>
      </p:sp>
      <p:sp>
        <p:nvSpPr>
          <p:cNvPr id="6" name="Segnaposto piè di pagina 5">
            <a:extLst>
              <a:ext uri="{FF2B5EF4-FFF2-40B4-BE49-F238E27FC236}">
                <a16:creationId xmlns:a16="http://schemas.microsoft.com/office/drawing/2014/main" id="{B3042C3A-6ABF-EC05-8DF8-B1C4278841D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FCF5E6E-C35C-D226-C053-2AA4A5EF24B7}"/>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3780547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5C1842-D093-1DE8-BD4B-BDA5C68CD54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C9376D5-380B-9656-8B10-F9F77FCF56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D928FA2-864E-AE53-7258-BCB1F2E8FFE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6EC1A7D-E168-8AD1-6AA5-125B0CEDAB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4E80BBD-613E-5713-B6AC-AE115CFB199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396F1CC-3865-D2E1-A212-E1CE23F36C40}"/>
              </a:ext>
            </a:extLst>
          </p:cNvPr>
          <p:cNvSpPr>
            <a:spLocks noGrp="1"/>
          </p:cNvSpPr>
          <p:nvPr>
            <p:ph type="dt" sz="half" idx="10"/>
          </p:nvPr>
        </p:nvSpPr>
        <p:spPr/>
        <p:txBody>
          <a:bodyPr/>
          <a:lstStyle/>
          <a:p>
            <a:fld id="{ED41A2E0-DDAA-4D21-9B89-6DB0E021BDD2}" type="datetimeFigureOut">
              <a:rPr lang="it-IT" smtClean="0"/>
              <a:t>25/01/2023</a:t>
            </a:fld>
            <a:endParaRPr lang="it-IT"/>
          </a:p>
        </p:txBody>
      </p:sp>
      <p:sp>
        <p:nvSpPr>
          <p:cNvPr id="8" name="Segnaposto piè di pagina 7">
            <a:extLst>
              <a:ext uri="{FF2B5EF4-FFF2-40B4-BE49-F238E27FC236}">
                <a16:creationId xmlns:a16="http://schemas.microsoft.com/office/drawing/2014/main" id="{26E82316-2B60-8CA1-6180-AEA24CB4AE8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9333BF9-4811-33C4-8AB4-5D490226B4F2}"/>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3828620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76B5F0-327E-DF13-1BD8-F338D8DFC58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E80AAD6-34F2-4BC8-ACF9-C2AD7A4DA895}"/>
              </a:ext>
            </a:extLst>
          </p:cNvPr>
          <p:cNvSpPr>
            <a:spLocks noGrp="1"/>
          </p:cNvSpPr>
          <p:nvPr>
            <p:ph type="dt" sz="half" idx="10"/>
          </p:nvPr>
        </p:nvSpPr>
        <p:spPr/>
        <p:txBody>
          <a:bodyPr/>
          <a:lstStyle/>
          <a:p>
            <a:fld id="{ED41A2E0-DDAA-4D21-9B89-6DB0E021BDD2}" type="datetimeFigureOut">
              <a:rPr lang="it-IT" smtClean="0"/>
              <a:t>25/01/2023</a:t>
            </a:fld>
            <a:endParaRPr lang="it-IT"/>
          </a:p>
        </p:txBody>
      </p:sp>
      <p:sp>
        <p:nvSpPr>
          <p:cNvPr id="4" name="Segnaposto piè di pagina 3">
            <a:extLst>
              <a:ext uri="{FF2B5EF4-FFF2-40B4-BE49-F238E27FC236}">
                <a16:creationId xmlns:a16="http://schemas.microsoft.com/office/drawing/2014/main" id="{931EB4BE-9F18-5F31-9069-A395607342E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1333249-6B2D-E5F3-6317-BE2CBAEF2B18}"/>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615886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F143CB3-6D80-E254-93BE-4F288A71FD8D}"/>
              </a:ext>
            </a:extLst>
          </p:cNvPr>
          <p:cNvSpPr>
            <a:spLocks noGrp="1"/>
          </p:cNvSpPr>
          <p:nvPr>
            <p:ph type="dt" sz="half" idx="10"/>
          </p:nvPr>
        </p:nvSpPr>
        <p:spPr/>
        <p:txBody>
          <a:bodyPr/>
          <a:lstStyle/>
          <a:p>
            <a:fld id="{ED41A2E0-DDAA-4D21-9B89-6DB0E021BDD2}" type="datetimeFigureOut">
              <a:rPr lang="it-IT" smtClean="0"/>
              <a:t>25/01/2023</a:t>
            </a:fld>
            <a:endParaRPr lang="it-IT"/>
          </a:p>
        </p:txBody>
      </p:sp>
      <p:sp>
        <p:nvSpPr>
          <p:cNvPr id="3" name="Segnaposto piè di pagina 2">
            <a:extLst>
              <a:ext uri="{FF2B5EF4-FFF2-40B4-BE49-F238E27FC236}">
                <a16:creationId xmlns:a16="http://schemas.microsoft.com/office/drawing/2014/main" id="{3C28EC07-99FE-2942-4547-1BCD769C877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6C09FB8-9A9B-C22F-1438-36D99EF37125}"/>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671552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C8446B-A8EC-9DB7-A593-C232DD2821E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9F6E476-DFF9-606A-0CC1-C100D576BD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FB93103-14E4-ED97-7BF1-24D4EF5499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0E03C72-AE2E-7141-5F89-6FFC9EE6AF56}"/>
              </a:ext>
            </a:extLst>
          </p:cNvPr>
          <p:cNvSpPr>
            <a:spLocks noGrp="1"/>
          </p:cNvSpPr>
          <p:nvPr>
            <p:ph type="dt" sz="half" idx="10"/>
          </p:nvPr>
        </p:nvSpPr>
        <p:spPr/>
        <p:txBody>
          <a:bodyPr/>
          <a:lstStyle/>
          <a:p>
            <a:fld id="{ED41A2E0-DDAA-4D21-9B89-6DB0E021BDD2}" type="datetimeFigureOut">
              <a:rPr lang="it-IT" smtClean="0"/>
              <a:t>25/01/2023</a:t>
            </a:fld>
            <a:endParaRPr lang="it-IT"/>
          </a:p>
        </p:txBody>
      </p:sp>
      <p:sp>
        <p:nvSpPr>
          <p:cNvPr id="6" name="Segnaposto piè di pagina 5">
            <a:extLst>
              <a:ext uri="{FF2B5EF4-FFF2-40B4-BE49-F238E27FC236}">
                <a16:creationId xmlns:a16="http://schemas.microsoft.com/office/drawing/2014/main" id="{45FFAB59-3332-2CC5-68C3-3350DEC8FCA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354B740-4857-16A0-F79F-0499ACD5450F}"/>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244003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8537CF-1A3B-3FF0-2425-F2670CC2D00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43F0CD4-1176-4DEF-B675-60994E76512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5DFDEBC-E3B3-D52C-8A8D-DB254770A45A}"/>
              </a:ext>
            </a:extLst>
          </p:cNvPr>
          <p:cNvSpPr>
            <a:spLocks noGrp="1"/>
          </p:cNvSpPr>
          <p:nvPr>
            <p:ph type="dt" sz="half" idx="10"/>
          </p:nvPr>
        </p:nvSpPr>
        <p:spPr/>
        <p:txBody>
          <a:bodyPr/>
          <a:lstStyle/>
          <a:p>
            <a:fld id="{E5E5CF5B-390D-4505-98E0-26684E9D0B0C}" type="datetimeFigureOut">
              <a:rPr lang="it-IT" smtClean="0"/>
              <a:t>25/01/2023</a:t>
            </a:fld>
            <a:endParaRPr lang="it-IT"/>
          </a:p>
        </p:txBody>
      </p:sp>
      <p:sp>
        <p:nvSpPr>
          <p:cNvPr id="5" name="Segnaposto piè di pagina 4">
            <a:extLst>
              <a:ext uri="{FF2B5EF4-FFF2-40B4-BE49-F238E27FC236}">
                <a16:creationId xmlns:a16="http://schemas.microsoft.com/office/drawing/2014/main" id="{A6CEFA00-126C-356C-C611-01FB37C0635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C07BFB6-7DE4-95A0-9329-1896BD693071}"/>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2160138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59D778-0435-32D1-A274-49E8778A910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F9F0124-0D00-B008-FA86-D87D31D526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AAB9FEC-98B1-BCFC-394F-BDD3143A30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17D171A-A92A-F3E2-FB3E-DDCA7ADCBBF3}"/>
              </a:ext>
            </a:extLst>
          </p:cNvPr>
          <p:cNvSpPr>
            <a:spLocks noGrp="1"/>
          </p:cNvSpPr>
          <p:nvPr>
            <p:ph type="dt" sz="half" idx="10"/>
          </p:nvPr>
        </p:nvSpPr>
        <p:spPr/>
        <p:txBody>
          <a:bodyPr/>
          <a:lstStyle/>
          <a:p>
            <a:fld id="{ED41A2E0-DDAA-4D21-9B89-6DB0E021BDD2}" type="datetimeFigureOut">
              <a:rPr lang="it-IT" smtClean="0"/>
              <a:t>25/01/2023</a:t>
            </a:fld>
            <a:endParaRPr lang="it-IT"/>
          </a:p>
        </p:txBody>
      </p:sp>
      <p:sp>
        <p:nvSpPr>
          <p:cNvPr id="6" name="Segnaposto piè di pagina 5">
            <a:extLst>
              <a:ext uri="{FF2B5EF4-FFF2-40B4-BE49-F238E27FC236}">
                <a16:creationId xmlns:a16="http://schemas.microsoft.com/office/drawing/2014/main" id="{CA35BE18-E9B0-4FCB-D128-722E1ECC1D0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6E9ABBA-A398-B04D-9EB8-CFC7A85D72F4}"/>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3618145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56DD27-F095-7CE2-C62D-AE53522D81A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E056277-C987-0559-AE6B-EAB34E76C29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7885F6A-82E5-2A6D-EB69-CCC9A81D2DD3}"/>
              </a:ext>
            </a:extLst>
          </p:cNvPr>
          <p:cNvSpPr>
            <a:spLocks noGrp="1"/>
          </p:cNvSpPr>
          <p:nvPr>
            <p:ph type="dt" sz="half" idx="10"/>
          </p:nvPr>
        </p:nvSpPr>
        <p:spPr/>
        <p:txBody>
          <a:bodyPr/>
          <a:lstStyle/>
          <a:p>
            <a:fld id="{ED41A2E0-DDAA-4D21-9B89-6DB0E021BDD2}" type="datetimeFigureOut">
              <a:rPr lang="it-IT" smtClean="0"/>
              <a:t>25/01/2023</a:t>
            </a:fld>
            <a:endParaRPr lang="it-IT"/>
          </a:p>
        </p:txBody>
      </p:sp>
      <p:sp>
        <p:nvSpPr>
          <p:cNvPr id="5" name="Segnaposto piè di pagina 4">
            <a:extLst>
              <a:ext uri="{FF2B5EF4-FFF2-40B4-BE49-F238E27FC236}">
                <a16:creationId xmlns:a16="http://schemas.microsoft.com/office/drawing/2014/main" id="{A3618D5A-A456-4695-CE2B-DF732F4CC53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46CB79B-1666-3561-8F3E-586C046AD792}"/>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4058030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89A14C8-C250-3D4B-E151-D480FE90A3A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422DEE5-D18B-FBF7-556E-CE5274C3993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D755D91-FC0D-7754-AE2A-0E23638E4A2C}"/>
              </a:ext>
            </a:extLst>
          </p:cNvPr>
          <p:cNvSpPr>
            <a:spLocks noGrp="1"/>
          </p:cNvSpPr>
          <p:nvPr>
            <p:ph type="dt" sz="half" idx="10"/>
          </p:nvPr>
        </p:nvSpPr>
        <p:spPr/>
        <p:txBody>
          <a:bodyPr/>
          <a:lstStyle/>
          <a:p>
            <a:fld id="{ED41A2E0-DDAA-4D21-9B89-6DB0E021BDD2}" type="datetimeFigureOut">
              <a:rPr lang="it-IT" smtClean="0"/>
              <a:t>25/01/2023</a:t>
            </a:fld>
            <a:endParaRPr lang="it-IT"/>
          </a:p>
        </p:txBody>
      </p:sp>
      <p:sp>
        <p:nvSpPr>
          <p:cNvPr id="5" name="Segnaposto piè di pagina 4">
            <a:extLst>
              <a:ext uri="{FF2B5EF4-FFF2-40B4-BE49-F238E27FC236}">
                <a16:creationId xmlns:a16="http://schemas.microsoft.com/office/drawing/2014/main" id="{3207AB20-2F4D-1A96-DF1A-07E6136C6AF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C7CB5C5-9D77-4B2F-2268-CDECC430C437}"/>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340709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334974-7577-F39F-6426-521F91D4119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5D53F16-C129-CF63-F06F-DF3D3A93C2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1355B7A-2A56-CDCA-B660-5B3A9C2AE409}"/>
              </a:ext>
            </a:extLst>
          </p:cNvPr>
          <p:cNvSpPr>
            <a:spLocks noGrp="1"/>
          </p:cNvSpPr>
          <p:nvPr>
            <p:ph type="dt" sz="half" idx="10"/>
          </p:nvPr>
        </p:nvSpPr>
        <p:spPr/>
        <p:txBody>
          <a:bodyPr/>
          <a:lstStyle/>
          <a:p>
            <a:fld id="{E5E5CF5B-390D-4505-98E0-26684E9D0B0C}" type="datetimeFigureOut">
              <a:rPr lang="it-IT" smtClean="0"/>
              <a:t>25/01/2023</a:t>
            </a:fld>
            <a:endParaRPr lang="it-IT"/>
          </a:p>
        </p:txBody>
      </p:sp>
      <p:sp>
        <p:nvSpPr>
          <p:cNvPr id="5" name="Segnaposto piè di pagina 4">
            <a:extLst>
              <a:ext uri="{FF2B5EF4-FFF2-40B4-BE49-F238E27FC236}">
                <a16:creationId xmlns:a16="http://schemas.microsoft.com/office/drawing/2014/main" id="{FDD42F21-54EA-8F5C-6F40-B8F99294402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8F8AB6B-1E46-661E-2B64-95B78B5E7BB1}"/>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427810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BA0590-B0D3-E2E7-8A68-3970F2928D5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A88A48D-6124-48A4-4E34-5FA85B1866F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47B454B-5D8F-6B17-28A8-F56FB14AE248}"/>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053F77D-5283-3273-B9A0-1EF94BE4A89D}"/>
              </a:ext>
            </a:extLst>
          </p:cNvPr>
          <p:cNvSpPr>
            <a:spLocks noGrp="1"/>
          </p:cNvSpPr>
          <p:nvPr>
            <p:ph type="dt" sz="half" idx="10"/>
          </p:nvPr>
        </p:nvSpPr>
        <p:spPr/>
        <p:txBody>
          <a:bodyPr/>
          <a:lstStyle/>
          <a:p>
            <a:fld id="{E5E5CF5B-390D-4505-98E0-26684E9D0B0C}" type="datetimeFigureOut">
              <a:rPr lang="it-IT" smtClean="0"/>
              <a:t>25/01/2023</a:t>
            </a:fld>
            <a:endParaRPr lang="it-IT"/>
          </a:p>
        </p:txBody>
      </p:sp>
      <p:sp>
        <p:nvSpPr>
          <p:cNvPr id="6" name="Segnaposto piè di pagina 5">
            <a:extLst>
              <a:ext uri="{FF2B5EF4-FFF2-40B4-BE49-F238E27FC236}">
                <a16:creationId xmlns:a16="http://schemas.microsoft.com/office/drawing/2014/main" id="{251581AA-A255-8BF8-8633-F3A603852FB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7116990-58BC-388B-BEE3-7BB99F6E9CEE}"/>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1635584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88EA15-EF2B-512A-186C-235C92DFC24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7B08511-6A98-7E05-1F88-A1873B297E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F4478C1-35D1-DF1D-1A64-530C1C4CE075}"/>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9BD3FC5-519F-B8F8-20F0-442BC7C9C0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24BF89B-DF6D-A2EB-751E-827347EB409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A2ED57D-B014-76F9-C71F-666D84DC6C0A}"/>
              </a:ext>
            </a:extLst>
          </p:cNvPr>
          <p:cNvSpPr>
            <a:spLocks noGrp="1"/>
          </p:cNvSpPr>
          <p:nvPr>
            <p:ph type="dt" sz="half" idx="10"/>
          </p:nvPr>
        </p:nvSpPr>
        <p:spPr/>
        <p:txBody>
          <a:bodyPr/>
          <a:lstStyle/>
          <a:p>
            <a:fld id="{E5E5CF5B-390D-4505-98E0-26684E9D0B0C}" type="datetimeFigureOut">
              <a:rPr lang="it-IT" smtClean="0"/>
              <a:t>25/01/2023</a:t>
            </a:fld>
            <a:endParaRPr lang="it-IT"/>
          </a:p>
        </p:txBody>
      </p:sp>
      <p:sp>
        <p:nvSpPr>
          <p:cNvPr id="8" name="Segnaposto piè di pagina 7">
            <a:extLst>
              <a:ext uri="{FF2B5EF4-FFF2-40B4-BE49-F238E27FC236}">
                <a16:creationId xmlns:a16="http://schemas.microsoft.com/office/drawing/2014/main" id="{00480D5D-5286-AB1D-B8C4-CD46FE8EA34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1D0EDB2-0D31-809B-4AAB-64A66CCC1088}"/>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335203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9C9C89-8A75-160A-9AAA-69CFAA3D4E2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D982D03-4960-91C2-563B-FC1A62A45F23}"/>
              </a:ext>
            </a:extLst>
          </p:cNvPr>
          <p:cNvSpPr>
            <a:spLocks noGrp="1"/>
          </p:cNvSpPr>
          <p:nvPr>
            <p:ph type="dt" sz="half" idx="10"/>
          </p:nvPr>
        </p:nvSpPr>
        <p:spPr/>
        <p:txBody>
          <a:bodyPr/>
          <a:lstStyle/>
          <a:p>
            <a:fld id="{E5E5CF5B-390D-4505-98E0-26684E9D0B0C}" type="datetimeFigureOut">
              <a:rPr lang="it-IT" smtClean="0"/>
              <a:t>25/01/2023</a:t>
            </a:fld>
            <a:endParaRPr lang="it-IT"/>
          </a:p>
        </p:txBody>
      </p:sp>
      <p:sp>
        <p:nvSpPr>
          <p:cNvPr id="4" name="Segnaposto piè di pagina 3">
            <a:extLst>
              <a:ext uri="{FF2B5EF4-FFF2-40B4-BE49-F238E27FC236}">
                <a16:creationId xmlns:a16="http://schemas.microsoft.com/office/drawing/2014/main" id="{0ECA8A13-8805-159F-9C69-AB37AE6F2B8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C558FA1-69C6-20A8-BBFD-62528ECDB422}"/>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3663832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B3D5326-E345-8F0C-B29B-E4F988446631}"/>
              </a:ext>
            </a:extLst>
          </p:cNvPr>
          <p:cNvSpPr>
            <a:spLocks noGrp="1"/>
          </p:cNvSpPr>
          <p:nvPr>
            <p:ph type="dt" sz="half" idx="10"/>
          </p:nvPr>
        </p:nvSpPr>
        <p:spPr/>
        <p:txBody>
          <a:bodyPr/>
          <a:lstStyle/>
          <a:p>
            <a:fld id="{E5E5CF5B-390D-4505-98E0-26684E9D0B0C}" type="datetimeFigureOut">
              <a:rPr lang="it-IT" smtClean="0"/>
              <a:t>25/01/2023</a:t>
            </a:fld>
            <a:endParaRPr lang="it-IT"/>
          </a:p>
        </p:txBody>
      </p:sp>
      <p:sp>
        <p:nvSpPr>
          <p:cNvPr id="3" name="Segnaposto piè di pagina 2">
            <a:extLst>
              <a:ext uri="{FF2B5EF4-FFF2-40B4-BE49-F238E27FC236}">
                <a16:creationId xmlns:a16="http://schemas.microsoft.com/office/drawing/2014/main" id="{398AC20A-37E6-9684-1A50-ECC2D8240B0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40CCBF5-4B2C-4A2A-61C9-75146CBB26B0}"/>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1132469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F58FCE-0BDF-BBDA-30FD-511B1FFB371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ABEAD63-F921-EA2C-3576-51AD068446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7447858-7E48-7C94-AA49-487B67ABDE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33DC30E-2AC5-4CBB-1245-072844B49741}"/>
              </a:ext>
            </a:extLst>
          </p:cNvPr>
          <p:cNvSpPr>
            <a:spLocks noGrp="1"/>
          </p:cNvSpPr>
          <p:nvPr>
            <p:ph type="dt" sz="half" idx="10"/>
          </p:nvPr>
        </p:nvSpPr>
        <p:spPr/>
        <p:txBody>
          <a:bodyPr/>
          <a:lstStyle/>
          <a:p>
            <a:fld id="{E5E5CF5B-390D-4505-98E0-26684E9D0B0C}" type="datetimeFigureOut">
              <a:rPr lang="it-IT" smtClean="0"/>
              <a:t>25/01/2023</a:t>
            </a:fld>
            <a:endParaRPr lang="it-IT"/>
          </a:p>
        </p:txBody>
      </p:sp>
      <p:sp>
        <p:nvSpPr>
          <p:cNvPr id="6" name="Segnaposto piè di pagina 5">
            <a:extLst>
              <a:ext uri="{FF2B5EF4-FFF2-40B4-BE49-F238E27FC236}">
                <a16:creationId xmlns:a16="http://schemas.microsoft.com/office/drawing/2014/main" id="{C1E63C26-8D20-CF5E-B956-31295ECF477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791B899-B2E5-2A99-B34B-55D4CE921E37}"/>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2766834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B19B4C-186B-D718-F45F-C70C0B420A2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0CC503A-D017-695C-8847-9FD3C7510B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E0CE0A5-A3A6-7A81-E929-B6CA0465BB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ABB0D48-0042-E75F-E71A-7F3A623E2001}"/>
              </a:ext>
            </a:extLst>
          </p:cNvPr>
          <p:cNvSpPr>
            <a:spLocks noGrp="1"/>
          </p:cNvSpPr>
          <p:nvPr>
            <p:ph type="dt" sz="half" idx="10"/>
          </p:nvPr>
        </p:nvSpPr>
        <p:spPr/>
        <p:txBody>
          <a:bodyPr/>
          <a:lstStyle/>
          <a:p>
            <a:fld id="{E5E5CF5B-390D-4505-98E0-26684E9D0B0C}" type="datetimeFigureOut">
              <a:rPr lang="it-IT" smtClean="0"/>
              <a:t>25/01/2023</a:t>
            </a:fld>
            <a:endParaRPr lang="it-IT"/>
          </a:p>
        </p:txBody>
      </p:sp>
      <p:sp>
        <p:nvSpPr>
          <p:cNvPr id="6" name="Segnaposto piè di pagina 5">
            <a:extLst>
              <a:ext uri="{FF2B5EF4-FFF2-40B4-BE49-F238E27FC236}">
                <a16:creationId xmlns:a16="http://schemas.microsoft.com/office/drawing/2014/main" id="{5001806D-2A5B-7F9E-D471-94DDD290940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57E608F-CFB1-4E15-48C4-5A32C497C314}"/>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2021009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E5FD773-FB61-4962-1DEF-14D5986F3F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1281D89-29F4-C6EC-5686-B6A4967FB4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FCEBDDB-D54A-76F2-4154-95497E8EFE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E5CF5B-390D-4505-98E0-26684E9D0B0C}" type="datetimeFigureOut">
              <a:rPr lang="it-IT" smtClean="0"/>
              <a:t>25/01/2023</a:t>
            </a:fld>
            <a:endParaRPr lang="it-IT"/>
          </a:p>
        </p:txBody>
      </p:sp>
      <p:sp>
        <p:nvSpPr>
          <p:cNvPr id="5" name="Segnaposto piè di pagina 4">
            <a:extLst>
              <a:ext uri="{FF2B5EF4-FFF2-40B4-BE49-F238E27FC236}">
                <a16:creationId xmlns:a16="http://schemas.microsoft.com/office/drawing/2014/main" id="{36D9BFFB-88DD-A5D7-B140-9F370D5A74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03F8B4C-1631-A7E5-04CF-3A168FA011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F3D9A-AB32-4D84-A49F-BA27EAB3247A}" type="slidenum">
              <a:rPr lang="it-IT" smtClean="0"/>
              <a:t>‹N›</a:t>
            </a:fld>
            <a:endParaRPr lang="it-IT"/>
          </a:p>
        </p:txBody>
      </p:sp>
      <p:pic>
        <p:nvPicPr>
          <p:cNvPr id="11" name="Immagine 10">
            <a:extLst>
              <a:ext uri="{FF2B5EF4-FFF2-40B4-BE49-F238E27FC236}">
                <a16:creationId xmlns:a16="http://schemas.microsoft.com/office/drawing/2014/main" id="{51ECB674-3C64-972B-3B3C-57A8805E371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49384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2D7DB5B-0F8D-E2E7-0CCD-0DDD02C080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43157A2-6B67-BB75-8791-89E99E821D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9E27C70-D64C-76BD-EDD8-D17C1BE80B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41A2E0-DDAA-4D21-9B89-6DB0E021BDD2}" type="datetimeFigureOut">
              <a:rPr lang="it-IT" smtClean="0"/>
              <a:t>25/01/2023</a:t>
            </a:fld>
            <a:endParaRPr lang="it-IT"/>
          </a:p>
        </p:txBody>
      </p:sp>
      <p:sp>
        <p:nvSpPr>
          <p:cNvPr id="5" name="Segnaposto piè di pagina 4">
            <a:extLst>
              <a:ext uri="{FF2B5EF4-FFF2-40B4-BE49-F238E27FC236}">
                <a16:creationId xmlns:a16="http://schemas.microsoft.com/office/drawing/2014/main" id="{E73A4C7E-5F32-92E4-09D7-E8A4C290C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534CF0F-0DE9-2849-8F82-0A9A4D32B2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329A2-E6DC-45C9-85CA-C8628B78D4CD}" type="slidenum">
              <a:rPr lang="it-IT" smtClean="0"/>
              <a:t>‹N›</a:t>
            </a:fld>
            <a:endParaRPr lang="it-IT"/>
          </a:p>
        </p:txBody>
      </p:sp>
      <p:pic>
        <p:nvPicPr>
          <p:cNvPr id="8" name="Immagine 7">
            <a:extLst>
              <a:ext uri="{FF2B5EF4-FFF2-40B4-BE49-F238E27FC236}">
                <a16:creationId xmlns:a16="http://schemas.microsoft.com/office/drawing/2014/main" id="{2B207EF3-8C74-4078-9CAC-FD5E7BE7104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Tree>
    <p:extLst>
      <p:ext uri="{BB962C8B-B14F-4D97-AF65-F5344CB8AC3E}">
        <p14:creationId xmlns:p14="http://schemas.microsoft.com/office/powerpoint/2010/main" val="494990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qsm.it/blog/bando-upi-lotto-3-servizi-dinnovazione-raccolta-ed-elaborazione-dati-per-la-realizzazione-dell-agenda-digitale/"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www.qsm.i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429F12-E421-7837-A181-DD4A9AF6CB93}"/>
              </a:ext>
            </a:extLst>
          </p:cNvPr>
          <p:cNvSpPr>
            <a:spLocks noGrp="1"/>
          </p:cNvSpPr>
          <p:nvPr>
            <p:ph type="ctrTitle"/>
          </p:nvPr>
        </p:nvSpPr>
        <p:spPr>
          <a:xfrm>
            <a:off x="1524000" y="1397570"/>
            <a:ext cx="9144000" cy="2387600"/>
          </a:xfrm>
        </p:spPr>
        <p:txBody>
          <a:bodyPr>
            <a:normAutofit fontScale="90000"/>
          </a:bodyPr>
          <a:lstStyle/>
          <a:p>
            <a:pPr>
              <a:lnSpc>
                <a:spcPct val="115000"/>
              </a:lnSpc>
              <a:spcAft>
                <a:spcPts val="1000"/>
              </a:spcAft>
            </a:pPr>
            <a:r>
              <a:rPr lang="it-IT" sz="2800" b="1" dirty="0">
                <a:effectLst/>
                <a:latin typeface="Calibri" panose="020F0502020204030204" pitchFamily="34" charset="0"/>
                <a:ea typeface="Times New Roman" panose="02020603050405020304" pitchFamily="18" charset="0"/>
                <a:cs typeface="Calibri" panose="020F0502020204030204" pitchFamily="34" charset="0"/>
              </a:rPr>
              <a:t/>
            </a:r>
            <a:br>
              <a:rPr lang="it-IT" sz="2800" b="1" dirty="0">
                <a:effectLst/>
                <a:latin typeface="Calibri" panose="020F0502020204030204" pitchFamily="34" charset="0"/>
                <a:ea typeface="Times New Roman" panose="02020603050405020304" pitchFamily="18" charset="0"/>
                <a:cs typeface="Calibri" panose="020F0502020204030204" pitchFamily="34" charset="0"/>
              </a:rPr>
            </a:br>
            <a:r>
              <a:rPr lang="it-IT" sz="2800" b="1" dirty="0">
                <a:effectLst/>
                <a:latin typeface="Calibri" panose="020F0502020204030204" pitchFamily="34" charset="0"/>
                <a:ea typeface="Times New Roman" panose="02020603050405020304" pitchFamily="18" charset="0"/>
                <a:cs typeface="Calibri" panose="020F0502020204030204" pitchFamily="34" charset="0"/>
              </a:rPr>
              <a:t/>
            </a:r>
            <a:br>
              <a:rPr lang="it-IT" sz="2800" b="1" dirty="0">
                <a:effectLst/>
                <a:latin typeface="Calibri" panose="020F0502020204030204" pitchFamily="34" charset="0"/>
                <a:ea typeface="Times New Roman" panose="02020603050405020304" pitchFamily="18" charset="0"/>
                <a:cs typeface="Calibri" panose="020F0502020204030204" pitchFamily="34" charset="0"/>
              </a:rPr>
            </a:br>
            <a:r>
              <a:rPr lang="it-IT" sz="2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LOTTO 3 </a:t>
            </a:r>
            <a:r>
              <a:rPr lang="it-IT"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
            <a:br>
              <a:rPr lang="it-IT"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it-IT" sz="2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SERVIZI DI INNOVAZIONE, RACCOLTA ED ELABORAZIONE DATI, PER LA REALIZZAZIONE DELL’AGENDA DIGITALE</a:t>
            </a:r>
            <a:r>
              <a:rPr lang="it-IT" sz="1800" dirty="0">
                <a:effectLst/>
                <a:latin typeface="Calibri" panose="020F0502020204030204" pitchFamily="34" charset="0"/>
                <a:ea typeface="Calibri" panose="020F0502020204030204" pitchFamily="34" charset="0"/>
                <a:cs typeface="Times New Roman" panose="02020603050405020304" pitchFamily="18" charset="0"/>
              </a:rPr>
              <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sz="3100" dirty="0">
              <a:latin typeface="+mn-lt"/>
            </a:endParaRPr>
          </a:p>
        </p:txBody>
      </p:sp>
      <p:sp>
        <p:nvSpPr>
          <p:cNvPr id="3" name="Sottotitolo 2">
            <a:extLst>
              <a:ext uri="{FF2B5EF4-FFF2-40B4-BE49-F238E27FC236}">
                <a16:creationId xmlns:a16="http://schemas.microsoft.com/office/drawing/2014/main" id="{350A6AC7-1F85-6C60-79E2-D41509DE8943}"/>
              </a:ext>
            </a:extLst>
          </p:cNvPr>
          <p:cNvSpPr>
            <a:spLocks noGrp="1"/>
          </p:cNvSpPr>
          <p:nvPr>
            <p:ph type="subTitle" idx="1"/>
          </p:nvPr>
        </p:nvSpPr>
        <p:spPr/>
        <p:txBody>
          <a:bodyPr/>
          <a:lstStyle/>
          <a:p>
            <a:r>
              <a:rPr lang="it-IT" sz="3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Piano Formativo</a:t>
            </a:r>
          </a:p>
          <a:p>
            <a:endParaRPr lang="it-IT"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2684595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EC6091-7E70-BDDE-D120-FE2450CF30C4}"/>
              </a:ext>
            </a:extLst>
          </p:cNvPr>
          <p:cNvSpPr>
            <a:spLocks noGrp="1"/>
          </p:cNvSpPr>
          <p:nvPr>
            <p:ph type="title"/>
          </p:nvPr>
        </p:nvSpPr>
        <p:spPr/>
        <p:txBody>
          <a:bodyPr>
            <a:normAutofit/>
          </a:bodyPr>
          <a:lstStyle/>
          <a:p>
            <a:pPr>
              <a:lnSpc>
                <a:spcPct val="115000"/>
              </a:lnSpc>
              <a:spcAft>
                <a:spcPts val="800"/>
              </a:spcAft>
            </a:pP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r>
            <a:b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it-IT" sz="1800" b="1" dirty="0">
                <a:solidFill>
                  <a:schemeClr val="accent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INN.C</a:t>
            </a:r>
            <a:r>
              <a:rPr lang="it-IT"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r>
            <a:br>
              <a:rPr lang="it-IT"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it-IT" sz="1800" b="1" dirty="0">
                <a:solidFill>
                  <a:schemeClr val="accent1">
                    <a:lumMod val="50000"/>
                  </a:schemeClr>
                </a:solidFill>
                <a:effectLst/>
                <a:latin typeface="Calibri" panose="020F0502020204030204" pitchFamily="34" charset="0"/>
                <a:ea typeface="Times New Roman" panose="02020603050405020304" pitchFamily="18" charset="0"/>
              </a:rPr>
              <a:t>Le applicazioni</a:t>
            </a:r>
            <a:endParaRPr lang="it-IT" dirty="0">
              <a:solidFill>
                <a:schemeClr val="accent1">
                  <a:lumMod val="50000"/>
                </a:schemeClr>
              </a:solidFill>
            </a:endParaRPr>
          </a:p>
        </p:txBody>
      </p:sp>
      <p:graphicFrame>
        <p:nvGraphicFramePr>
          <p:cNvPr id="4" name="Segnaposto contenuto 3">
            <a:extLst>
              <a:ext uri="{FF2B5EF4-FFF2-40B4-BE49-F238E27FC236}">
                <a16:creationId xmlns:a16="http://schemas.microsoft.com/office/drawing/2014/main" id="{EC8C25AD-FC5A-86D2-E455-26B89B93063E}"/>
              </a:ext>
            </a:extLst>
          </p:cNvPr>
          <p:cNvGraphicFramePr>
            <a:graphicFrameLocks noGrp="1"/>
          </p:cNvGraphicFramePr>
          <p:nvPr>
            <p:ph idx="1"/>
            <p:extLst>
              <p:ext uri="{D42A27DB-BD31-4B8C-83A1-F6EECF244321}">
                <p14:modId xmlns:p14="http://schemas.microsoft.com/office/powerpoint/2010/main" val="1191900404"/>
              </p:ext>
            </p:extLst>
          </p:nvPr>
        </p:nvGraphicFramePr>
        <p:xfrm>
          <a:off x="1482436" y="1976582"/>
          <a:ext cx="9227128" cy="3241965"/>
        </p:xfrm>
        <a:graphic>
          <a:graphicData uri="http://schemas.openxmlformats.org/drawingml/2006/table">
            <a:tbl>
              <a:tblPr firstRow="1" firstCol="1" bandRow="1">
                <a:tableStyleId>{5C22544A-7EE6-4342-B048-85BDC9FD1C3A}</a:tableStyleId>
              </a:tblPr>
              <a:tblGrid>
                <a:gridCol w="2167561">
                  <a:extLst>
                    <a:ext uri="{9D8B030D-6E8A-4147-A177-3AD203B41FA5}">
                      <a16:colId xmlns:a16="http://schemas.microsoft.com/office/drawing/2014/main" val="4031980081"/>
                    </a:ext>
                  </a:extLst>
                </a:gridCol>
                <a:gridCol w="5886659">
                  <a:extLst>
                    <a:ext uri="{9D8B030D-6E8A-4147-A177-3AD203B41FA5}">
                      <a16:colId xmlns:a16="http://schemas.microsoft.com/office/drawing/2014/main" val="509924269"/>
                    </a:ext>
                  </a:extLst>
                </a:gridCol>
                <a:gridCol w="1172908">
                  <a:extLst>
                    <a:ext uri="{9D8B030D-6E8A-4147-A177-3AD203B41FA5}">
                      <a16:colId xmlns:a16="http://schemas.microsoft.com/office/drawing/2014/main" val="3723251758"/>
                    </a:ext>
                  </a:extLst>
                </a:gridCol>
              </a:tblGrid>
              <a:tr h="946797">
                <a:tc>
                  <a:txBody>
                    <a:bodyPr/>
                    <a:lstStyle/>
                    <a:p>
                      <a:pPr algn="ctr">
                        <a:lnSpc>
                          <a:spcPct val="115000"/>
                        </a:lnSpc>
                        <a:spcAft>
                          <a:spcPts val="800"/>
                        </a:spcAft>
                      </a:pPr>
                      <a:r>
                        <a:rPr lang="en-US" sz="1800" dirty="0">
                          <a:effectLst/>
                        </a:rPr>
                        <a:t>CODICI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800">
                          <a:effectLst/>
                        </a:rPr>
                        <a:t>MODULI</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800">
                          <a:effectLst/>
                        </a:rPr>
                        <a:t>DURATA</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92979342"/>
                  </a:ext>
                </a:extLst>
              </a:tr>
              <a:tr h="765056">
                <a:tc>
                  <a:txBody>
                    <a:bodyPr/>
                    <a:lstStyle/>
                    <a:p>
                      <a:pPr algn="ctr">
                        <a:lnSpc>
                          <a:spcPct val="115000"/>
                        </a:lnSpc>
                        <a:spcAft>
                          <a:spcPts val="800"/>
                        </a:spcAft>
                      </a:pPr>
                      <a:r>
                        <a:rPr lang="en-US" sz="1800">
                          <a:effectLst/>
                        </a:rPr>
                        <a:t>INN.C.1.1.</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a:effectLst/>
                        </a:rPr>
                        <a:t>CMS (Content Management System)</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800">
                          <a:effectLst/>
                        </a:rPr>
                        <a:t>3 ore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01051410"/>
                  </a:ext>
                </a:extLst>
              </a:tr>
              <a:tr h="765056">
                <a:tc>
                  <a:txBody>
                    <a:bodyPr/>
                    <a:lstStyle/>
                    <a:p>
                      <a:pPr algn="ctr">
                        <a:lnSpc>
                          <a:spcPct val="115000"/>
                        </a:lnSpc>
                        <a:spcAft>
                          <a:spcPts val="800"/>
                        </a:spcAft>
                      </a:pPr>
                      <a:r>
                        <a:rPr lang="en-US" sz="1800">
                          <a:effectLst/>
                        </a:rPr>
                        <a:t>INN.C.1.2</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a:effectLst/>
                        </a:rPr>
                        <a:t>I criteri di usabilità e le linne guida</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800">
                          <a:effectLst/>
                        </a:rPr>
                        <a:t>4 ore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2300753"/>
                  </a:ext>
                </a:extLst>
              </a:tr>
              <a:tr h="765056">
                <a:tc>
                  <a:txBody>
                    <a:bodyPr/>
                    <a:lstStyle/>
                    <a:p>
                      <a:pPr algn="ctr">
                        <a:lnSpc>
                          <a:spcPct val="115000"/>
                        </a:lnSpc>
                        <a:spcAft>
                          <a:spcPts val="800"/>
                        </a:spcAft>
                      </a:pPr>
                      <a:r>
                        <a:rPr lang="en-US" sz="1800">
                          <a:effectLst/>
                        </a:rPr>
                        <a:t>INN.C.4.2.</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a:effectLst/>
                        </a:rPr>
                        <a:t>L'open data</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800" dirty="0">
                          <a:effectLst/>
                        </a:rPr>
                        <a:t>3 ore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01956324"/>
                  </a:ext>
                </a:extLst>
              </a:tr>
            </a:tbl>
          </a:graphicData>
        </a:graphic>
      </p:graphicFrame>
    </p:spTree>
    <p:extLst>
      <p:ext uri="{BB962C8B-B14F-4D97-AF65-F5344CB8AC3E}">
        <p14:creationId xmlns:p14="http://schemas.microsoft.com/office/powerpoint/2010/main" val="4042371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EBBB5E-CF09-740F-5D91-B6A5AAE9E8EB}"/>
              </a:ext>
            </a:extLst>
          </p:cNvPr>
          <p:cNvSpPr>
            <a:spLocks noGrp="1"/>
          </p:cNvSpPr>
          <p:nvPr>
            <p:ph type="title"/>
          </p:nvPr>
        </p:nvSpPr>
        <p:spPr>
          <a:xfrm>
            <a:off x="718128" y="900834"/>
            <a:ext cx="10515600" cy="1325563"/>
          </a:xfrm>
        </p:spPr>
        <p:txBody>
          <a:bodyPr>
            <a:normAutofit/>
          </a:bodyPr>
          <a:lstStyle/>
          <a:p>
            <a:r>
              <a:rPr lang="it-IT" b="1" dirty="0">
                <a:solidFill>
                  <a:srgbClr val="0070C0"/>
                </a:solidFill>
              </a:rPr>
              <a:t>Corso Intermedio/Avanzato durata 160 ore</a:t>
            </a:r>
            <a:br>
              <a:rPr lang="it-IT" b="1" dirty="0">
                <a:solidFill>
                  <a:srgbClr val="0070C0"/>
                </a:solidFill>
              </a:rPr>
            </a:br>
            <a:r>
              <a:rPr lang="it-IT" sz="3200" dirty="0">
                <a:solidFill>
                  <a:schemeClr val="accent1">
                    <a:lumMod val="50000"/>
                  </a:schemeClr>
                </a:solidFill>
              </a:rPr>
              <a:t>Macroaree</a:t>
            </a:r>
            <a:endParaRPr lang="it-IT" sz="3200" b="1" dirty="0">
              <a:solidFill>
                <a:schemeClr val="accent1">
                  <a:lumMod val="50000"/>
                </a:schemeClr>
              </a:solidFill>
            </a:endParaRPr>
          </a:p>
        </p:txBody>
      </p:sp>
      <p:sp>
        <p:nvSpPr>
          <p:cNvPr id="3" name="Segnaposto contenuto 2">
            <a:extLst>
              <a:ext uri="{FF2B5EF4-FFF2-40B4-BE49-F238E27FC236}">
                <a16:creationId xmlns:a16="http://schemas.microsoft.com/office/drawing/2014/main" id="{E9090820-2DA5-062C-1295-AE6F54C4EA03}"/>
              </a:ext>
            </a:extLst>
          </p:cNvPr>
          <p:cNvSpPr>
            <a:spLocks noGrp="1"/>
          </p:cNvSpPr>
          <p:nvPr>
            <p:ph idx="1"/>
          </p:nvPr>
        </p:nvSpPr>
        <p:spPr/>
        <p:txBody>
          <a:bodyPr>
            <a:normAutofit/>
          </a:bodyPr>
          <a:lstStyle/>
          <a:p>
            <a:pPr marL="0" indent="0">
              <a:buNone/>
            </a:pPr>
            <a:endParaRPr lang="it-IT" sz="1400" b="1" dirty="0">
              <a:solidFill>
                <a:srgbClr val="000000"/>
              </a:solidFill>
              <a:latin typeface="Calibri" panose="020F0502020204030204" pitchFamily="34" charset="0"/>
              <a:ea typeface="Times New Roman" panose="02020603050405020304" pitchFamily="18" charset="0"/>
            </a:endParaRPr>
          </a:p>
          <a:p>
            <a:pPr marL="0" indent="0">
              <a:buNone/>
            </a:pPr>
            <a:endParaRPr lang="it-IT" sz="1400" b="1" dirty="0">
              <a:solidFill>
                <a:schemeClr val="accent1">
                  <a:lumMod val="50000"/>
                </a:schemeClr>
              </a:solidFill>
              <a:effectLst/>
              <a:latin typeface="Calibri" panose="020F0502020204030204" pitchFamily="34" charset="0"/>
              <a:ea typeface="Times New Roman" panose="02020603050405020304" pitchFamily="18" charset="0"/>
            </a:endParaRPr>
          </a:p>
          <a:p>
            <a:pPr>
              <a:buFont typeface="Wingdings" panose="05000000000000000000" pitchFamily="2" charset="2"/>
              <a:buChar char="Ø"/>
            </a:pPr>
            <a:r>
              <a:rPr lang="it-IT" sz="2400" b="1" dirty="0">
                <a:solidFill>
                  <a:schemeClr val="accent1">
                    <a:lumMod val="50000"/>
                  </a:schemeClr>
                </a:solidFill>
                <a:effectLst/>
                <a:latin typeface="Calibri" panose="020F0502020204030204" pitchFamily="34" charset="0"/>
                <a:ea typeface="Times New Roman" panose="02020603050405020304" pitchFamily="18" charset="0"/>
              </a:rPr>
              <a:t>INN.A </a:t>
            </a:r>
            <a:r>
              <a:rPr lang="it-IT" sz="2400" dirty="0">
                <a:solidFill>
                  <a:schemeClr val="accent1">
                    <a:lumMod val="50000"/>
                  </a:schemeClr>
                </a:solidFill>
                <a:latin typeface="Arial" panose="020B0604020202020204" pitchFamily="34" charset="0"/>
                <a:ea typeface="Times New Roman" panose="02020603050405020304" pitchFamily="18" charset="0"/>
              </a:rPr>
              <a:t> </a:t>
            </a:r>
            <a:r>
              <a:rPr lang="it-IT" sz="2400" b="1" dirty="0">
                <a:solidFill>
                  <a:schemeClr val="accent1">
                    <a:lumMod val="50000"/>
                  </a:schemeClr>
                </a:solidFill>
                <a:effectLst/>
                <a:latin typeface="Calibri" panose="020F0502020204030204" pitchFamily="34" charset="0"/>
                <a:ea typeface="Times New Roman" panose="02020603050405020304" pitchFamily="18" charset="0"/>
              </a:rPr>
              <a:t>Le policies per la digitalizzazione della Pubblica Amministrazione ed il sistema di regole fra </a:t>
            </a:r>
            <a:r>
              <a:rPr lang="it-IT" sz="2400" b="1" dirty="0" err="1">
                <a:solidFill>
                  <a:schemeClr val="accent1">
                    <a:lumMod val="50000"/>
                  </a:schemeClr>
                </a:solidFill>
                <a:effectLst/>
                <a:latin typeface="Calibri" panose="020F0502020204030204" pitchFamily="34" charset="0"/>
                <a:ea typeface="Times New Roman" panose="02020603050405020304" pitchFamily="18" charset="0"/>
              </a:rPr>
              <a:t>capacity</a:t>
            </a:r>
            <a:r>
              <a:rPr lang="it-IT" sz="2400" b="1" dirty="0">
                <a:solidFill>
                  <a:schemeClr val="accent1">
                    <a:lumMod val="50000"/>
                  </a:schemeClr>
                </a:solidFill>
                <a:effectLst/>
                <a:latin typeface="Calibri" panose="020F0502020204030204" pitchFamily="34" charset="0"/>
                <a:ea typeface="Times New Roman" panose="02020603050405020304" pitchFamily="18" charset="0"/>
              </a:rPr>
              <a:t> building e tutela dei diritti</a:t>
            </a:r>
          </a:p>
          <a:p>
            <a:pPr>
              <a:buFont typeface="Wingdings" panose="05000000000000000000" pitchFamily="2" charset="2"/>
              <a:buChar char="Ø"/>
            </a:pPr>
            <a:endParaRPr lang="it-IT" sz="2400" b="1" dirty="0">
              <a:solidFill>
                <a:schemeClr val="accent1">
                  <a:lumMod val="50000"/>
                </a:schemeClr>
              </a:solidFill>
              <a:effectLst/>
              <a:latin typeface="Calibri" panose="020F0502020204030204" pitchFamily="34" charset="0"/>
              <a:ea typeface="Times New Roman" panose="02020603050405020304" pitchFamily="18" charset="0"/>
            </a:endParaRPr>
          </a:p>
          <a:p>
            <a:pPr>
              <a:buFont typeface="Wingdings" panose="05000000000000000000" pitchFamily="2" charset="2"/>
              <a:buChar char="Ø"/>
            </a:pPr>
            <a:r>
              <a:rPr lang="it-IT" sz="2400" b="1" dirty="0">
                <a:solidFill>
                  <a:schemeClr val="accent1">
                    <a:lumMod val="50000"/>
                  </a:schemeClr>
                </a:solidFill>
                <a:effectLst/>
                <a:latin typeface="Calibri" panose="020F0502020204030204" pitchFamily="34" charset="0"/>
                <a:ea typeface="Times New Roman" panose="02020603050405020304" pitchFamily="18" charset="0"/>
              </a:rPr>
              <a:t>INN.B Gli strumenti e le tecnologie</a:t>
            </a:r>
            <a:endParaRPr lang="it-IT" sz="2400" b="1" dirty="0">
              <a:solidFill>
                <a:schemeClr val="accent1">
                  <a:lumMod val="50000"/>
                </a:schemeClr>
              </a:solidFill>
              <a:latin typeface="Calibri" panose="020F0502020204030204" pitchFamily="34" charset="0"/>
              <a:ea typeface="Times New Roman" panose="02020603050405020304" pitchFamily="18" charset="0"/>
            </a:endParaRPr>
          </a:p>
          <a:p>
            <a:pPr>
              <a:buFont typeface="Wingdings" panose="05000000000000000000" pitchFamily="2" charset="2"/>
              <a:buChar char="Ø"/>
            </a:pPr>
            <a:endParaRPr lang="it-IT" sz="2400" b="1" dirty="0">
              <a:solidFill>
                <a:schemeClr val="accent1">
                  <a:lumMod val="50000"/>
                </a:schemeClr>
              </a:solidFill>
              <a:effectLst/>
              <a:latin typeface="Calibri" panose="020F0502020204030204" pitchFamily="34" charset="0"/>
              <a:ea typeface="Times New Roman" panose="02020603050405020304" pitchFamily="18" charset="0"/>
            </a:endParaRPr>
          </a:p>
          <a:p>
            <a:pPr>
              <a:buFont typeface="Wingdings" panose="05000000000000000000" pitchFamily="2" charset="2"/>
              <a:buChar char="Ø"/>
            </a:pPr>
            <a:r>
              <a:rPr lang="it-IT" sz="2400" b="1" dirty="0">
                <a:solidFill>
                  <a:schemeClr val="accent1">
                    <a:lumMod val="50000"/>
                  </a:schemeClr>
                </a:solidFill>
                <a:effectLst/>
                <a:latin typeface="Calibri" panose="020F0502020204030204" pitchFamily="34" charset="0"/>
                <a:ea typeface="Times New Roman" panose="02020603050405020304" pitchFamily="18" charset="0"/>
              </a:rPr>
              <a:t>INN.C</a:t>
            </a:r>
            <a:r>
              <a:rPr lang="it-IT" sz="2400" dirty="0">
                <a:solidFill>
                  <a:schemeClr val="accent1">
                    <a:lumMod val="50000"/>
                  </a:schemeClr>
                </a:solidFill>
                <a:latin typeface="Arial" panose="020B0604020202020204" pitchFamily="34" charset="0"/>
                <a:ea typeface="Times New Roman" panose="02020603050405020304" pitchFamily="18" charset="0"/>
              </a:rPr>
              <a:t> </a:t>
            </a:r>
            <a:r>
              <a:rPr lang="it-IT" sz="2400" b="1" dirty="0">
                <a:solidFill>
                  <a:schemeClr val="accent1">
                    <a:lumMod val="50000"/>
                  </a:schemeClr>
                </a:solidFill>
                <a:effectLst/>
                <a:latin typeface="Calibri" panose="020F0502020204030204" pitchFamily="34" charset="0"/>
                <a:ea typeface="Times New Roman" panose="02020603050405020304" pitchFamily="18" charset="0"/>
              </a:rPr>
              <a:t>Le Applicazioni</a:t>
            </a:r>
            <a:endParaRPr lang="it-IT" sz="2400" dirty="0">
              <a:solidFill>
                <a:schemeClr val="accent1">
                  <a:lumMod val="50000"/>
                </a:schemeClr>
              </a:solidFill>
            </a:endParaRPr>
          </a:p>
        </p:txBody>
      </p:sp>
    </p:spTree>
    <p:extLst>
      <p:ext uri="{BB962C8B-B14F-4D97-AF65-F5344CB8AC3E}">
        <p14:creationId xmlns:p14="http://schemas.microsoft.com/office/powerpoint/2010/main" val="2899182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2DFD66-E7D8-3CA2-513A-103C17806CDD}"/>
              </a:ext>
            </a:extLst>
          </p:cNvPr>
          <p:cNvSpPr>
            <a:spLocks noGrp="1"/>
          </p:cNvSpPr>
          <p:nvPr>
            <p:ph type="title"/>
          </p:nvPr>
        </p:nvSpPr>
        <p:spPr>
          <a:xfrm>
            <a:off x="838200" y="461529"/>
            <a:ext cx="10515600" cy="1325563"/>
          </a:xfrm>
        </p:spPr>
        <p:txBody>
          <a:bodyPr>
            <a:normAutofit/>
          </a:bodyPr>
          <a:lstStyle/>
          <a:p>
            <a:r>
              <a:rPr lang="it-IT" sz="1800" b="1" dirty="0">
                <a:solidFill>
                  <a:srgbClr val="000000"/>
                </a:solidFill>
                <a:effectLst/>
                <a:latin typeface="Calibri" panose="020F0502020204030204" pitchFamily="34" charset="0"/>
                <a:ea typeface="Times New Roman" panose="02020603050405020304" pitchFamily="18" charset="0"/>
              </a:rPr>
              <a:t/>
            </a:r>
            <a:br>
              <a:rPr lang="it-IT" sz="1800" b="1" dirty="0">
                <a:solidFill>
                  <a:srgbClr val="000000"/>
                </a:solidFill>
                <a:effectLst/>
                <a:latin typeface="Calibri" panose="020F0502020204030204" pitchFamily="34" charset="0"/>
                <a:ea typeface="Times New Roman" panose="02020603050405020304" pitchFamily="18" charset="0"/>
              </a:rPr>
            </a:br>
            <a:r>
              <a:rPr lang="it-IT" sz="1800" b="1" dirty="0">
                <a:solidFill>
                  <a:schemeClr val="accent1">
                    <a:lumMod val="50000"/>
                  </a:schemeClr>
                </a:solidFill>
                <a:effectLst/>
                <a:latin typeface="Calibri" panose="020F0502020204030204" pitchFamily="34" charset="0"/>
                <a:ea typeface="Times New Roman" panose="02020603050405020304" pitchFamily="18" charset="0"/>
              </a:rPr>
              <a:t>INN.A </a:t>
            </a:r>
            <a:r>
              <a:rPr lang="it-IT" sz="1800" dirty="0">
                <a:solidFill>
                  <a:schemeClr val="accent1">
                    <a:lumMod val="50000"/>
                  </a:schemeClr>
                </a:solidFill>
                <a:effectLst/>
                <a:latin typeface="Arial" panose="020B0604020202020204" pitchFamily="34" charset="0"/>
                <a:ea typeface="Calibri" panose="020F0502020204030204" pitchFamily="34" charset="0"/>
              </a:rPr>
              <a:t/>
            </a:r>
            <a:br>
              <a:rPr lang="it-IT" sz="1800" dirty="0">
                <a:solidFill>
                  <a:schemeClr val="accent1">
                    <a:lumMod val="50000"/>
                  </a:schemeClr>
                </a:solidFill>
                <a:effectLst/>
                <a:latin typeface="Arial" panose="020B0604020202020204" pitchFamily="34" charset="0"/>
                <a:ea typeface="Calibri" panose="020F0502020204030204" pitchFamily="34" charset="0"/>
              </a:rPr>
            </a:br>
            <a:r>
              <a:rPr lang="it-IT" sz="1800" b="1" dirty="0">
                <a:solidFill>
                  <a:schemeClr val="accent1">
                    <a:lumMod val="50000"/>
                  </a:schemeClr>
                </a:solidFill>
                <a:effectLst/>
                <a:latin typeface="Calibri" panose="020F0502020204030204" pitchFamily="34" charset="0"/>
                <a:ea typeface="Times New Roman" panose="02020603050405020304" pitchFamily="18" charset="0"/>
              </a:rPr>
              <a:t>Le policies per la digitalizzazione della Pubblica Amministrazione ed il sistema di regole fra </a:t>
            </a:r>
            <a:r>
              <a:rPr lang="it-IT" sz="1800" b="1" dirty="0" err="1">
                <a:solidFill>
                  <a:schemeClr val="accent1">
                    <a:lumMod val="50000"/>
                  </a:schemeClr>
                </a:solidFill>
                <a:effectLst/>
                <a:latin typeface="Calibri" panose="020F0502020204030204" pitchFamily="34" charset="0"/>
                <a:ea typeface="Times New Roman" panose="02020603050405020304" pitchFamily="18" charset="0"/>
              </a:rPr>
              <a:t>capacity</a:t>
            </a:r>
            <a:r>
              <a:rPr lang="it-IT" sz="1800" b="1" dirty="0">
                <a:solidFill>
                  <a:schemeClr val="accent1">
                    <a:lumMod val="50000"/>
                  </a:schemeClr>
                </a:solidFill>
                <a:effectLst/>
                <a:latin typeface="Calibri" panose="020F0502020204030204" pitchFamily="34" charset="0"/>
                <a:ea typeface="Times New Roman" panose="02020603050405020304" pitchFamily="18" charset="0"/>
              </a:rPr>
              <a:t> building e tutela dei diritti</a:t>
            </a:r>
            <a:endParaRPr lang="it-IT" dirty="0">
              <a:solidFill>
                <a:schemeClr val="accent1">
                  <a:lumMod val="50000"/>
                </a:schemeClr>
              </a:solidFill>
            </a:endParaRPr>
          </a:p>
        </p:txBody>
      </p:sp>
      <p:sp>
        <p:nvSpPr>
          <p:cNvPr id="3" name="Segnaposto contenuto 2">
            <a:extLst>
              <a:ext uri="{FF2B5EF4-FFF2-40B4-BE49-F238E27FC236}">
                <a16:creationId xmlns:a16="http://schemas.microsoft.com/office/drawing/2014/main" id="{F887EA84-FF8A-62EB-8DED-9F96D6840B25}"/>
              </a:ext>
            </a:extLst>
          </p:cNvPr>
          <p:cNvSpPr>
            <a:spLocks noGrp="1"/>
          </p:cNvSpPr>
          <p:nvPr>
            <p:ph idx="1"/>
          </p:nvPr>
        </p:nvSpPr>
        <p:spPr>
          <a:xfrm>
            <a:off x="838200" y="1825625"/>
            <a:ext cx="10515600" cy="4122593"/>
          </a:xfrm>
        </p:spPr>
        <p:txBody>
          <a:bodyPr/>
          <a:lstStyle/>
          <a:p>
            <a:endParaRPr lang="it-IT" dirty="0"/>
          </a:p>
          <a:p>
            <a:endParaRPr lang="it-IT" dirty="0"/>
          </a:p>
        </p:txBody>
      </p:sp>
      <p:graphicFrame>
        <p:nvGraphicFramePr>
          <p:cNvPr id="9" name="Tabella 8">
            <a:extLst>
              <a:ext uri="{FF2B5EF4-FFF2-40B4-BE49-F238E27FC236}">
                <a16:creationId xmlns:a16="http://schemas.microsoft.com/office/drawing/2014/main" id="{D4196329-F115-4B9E-7887-34C3072A0A42}"/>
              </a:ext>
            </a:extLst>
          </p:cNvPr>
          <p:cNvGraphicFramePr>
            <a:graphicFrameLocks noGrp="1"/>
          </p:cNvGraphicFramePr>
          <p:nvPr>
            <p:extLst>
              <p:ext uri="{D42A27DB-BD31-4B8C-83A1-F6EECF244321}">
                <p14:modId xmlns:p14="http://schemas.microsoft.com/office/powerpoint/2010/main" val="1791915917"/>
              </p:ext>
            </p:extLst>
          </p:nvPr>
        </p:nvGraphicFramePr>
        <p:xfrm>
          <a:off x="686955" y="1902690"/>
          <a:ext cx="10818091" cy="4045527"/>
        </p:xfrm>
        <a:graphic>
          <a:graphicData uri="http://schemas.openxmlformats.org/drawingml/2006/table">
            <a:tbl>
              <a:tblPr firstRow="1" firstCol="1" bandRow="1">
                <a:tableStyleId>{5C22544A-7EE6-4342-B048-85BDC9FD1C3A}</a:tableStyleId>
              </a:tblPr>
              <a:tblGrid>
                <a:gridCol w="1968213">
                  <a:extLst>
                    <a:ext uri="{9D8B030D-6E8A-4147-A177-3AD203B41FA5}">
                      <a16:colId xmlns:a16="http://schemas.microsoft.com/office/drawing/2014/main" val="239938808"/>
                    </a:ext>
                  </a:extLst>
                </a:gridCol>
                <a:gridCol w="7179020">
                  <a:extLst>
                    <a:ext uri="{9D8B030D-6E8A-4147-A177-3AD203B41FA5}">
                      <a16:colId xmlns:a16="http://schemas.microsoft.com/office/drawing/2014/main" val="3123885218"/>
                    </a:ext>
                  </a:extLst>
                </a:gridCol>
                <a:gridCol w="1670858">
                  <a:extLst>
                    <a:ext uri="{9D8B030D-6E8A-4147-A177-3AD203B41FA5}">
                      <a16:colId xmlns:a16="http://schemas.microsoft.com/office/drawing/2014/main" val="187675969"/>
                    </a:ext>
                  </a:extLst>
                </a:gridCol>
              </a:tblGrid>
              <a:tr h="398359">
                <a:tc>
                  <a:txBody>
                    <a:bodyPr/>
                    <a:lstStyle/>
                    <a:p>
                      <a:pPr algn="ctr">
                        <a:lnSpc>
                          <a:spcPct val="115000"/>
                        </a:lnSpc>
                      </a:pPr>
                      <a:r>
                        <a:rPr lang="en-US" sz="1800" dirty="0">
                          <a:effectLst/>
                        </a:rPr>
                        <a:t>CODICI</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it-IT" sz="1800" dirty="0">
                          <a:effectLst/>
                        </a:rPr>
                        <a:t>MODULI</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it-IT" sz="1800" dirty="0">
                          <a:effectLst/>
                        </a:rPr>
                        <a:t>DURATA</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837640"/>
                  </a:ext>
                </a:extLst>
              </a:tr>
              <a:tr h="521024">
                <a:tc>
                  <a:txBody>
                    <a:bodyPr/>
                    <a:lstStyle/>
                    <a:p>
                      <a:pPr algn="ctr"/>
                      <a:r>
                        <a:rPr lang="en-US" sz="1800" dirty="0">
                          <a:effectLst/>
                        </a:rPr>
                        <a:t>INN.A.1.1</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dirty="0" err="1">
                          <a:effectLst/>
                        </a:rPr>
                        <a:t>L'innovazione</a:t>
                      </a:r>
                      <a:r>
                        <a:rPr lang="en-US" sz="1800" dirty="0">
                          <a:effectLst/>
                        </a:rPr>
                        <a:t> </a:t>
                      </a:r>
                      <a:r>
                        <a:rPr lang="en-US" sz="1800" dirty="0" err="1">
                          <a:effectLst/>
                        </a:rPr>
                        <a:t>nella</a:t>
                      </a:r>
                      <a:r>
                        <a:rPr lang="en-US" sz="1800" dirty="0">
                          <a:effectLst/>
                        </a:rPr>
                        <a:t> PA</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it-IT" sz="1800">
                          <a:effectLst/>
                        </a:rPr>
                        <a:t>12 ore</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05190894"/>
                  </a:ext>
                </a:extLst>
              </a:tr>
              <a:tr h="521024">
                <a:tc>
                  <a:txBody>
                    <a:bodyPr/>
                    <a:lstStyle/>
                    <a:p>
                      <a:pPr algn="ctr"/>
                      <a:r>
                        <a:rPr lang="en-US" sz="1800">
                          <a:effectLst/>
                        </a:rPr>
                        <a:t>INN.A1.2</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dirty="0" err="1">
                          <a:effectLst/>
                        </a:rPr>
                        <a:t>Innovazione</a:t>
                      </a:r>
                      <a:r>
                        <a:rPr lang="en-US" sz="1800" dirty="0">
                          <a:effectLst/>
                        </a:rPr>
                        <a:t> e capacity building</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it-IT" sz="1800">
                          <a:effectLst/>
                        </a:rPr>
                        <a:t>3 ore</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84269909"/>
                  </a:ext>
                </a:extLst>
              </a:tr>
              <a:tr h="521024">
                <a:tc>
                  <a:txBody>
                    <a:bodyPr/>
                    <a:lstStyle/>
                    <a:p>
                      <a:pPr algn="ctr"/>
                      <a:r>
                        <a:rPr lang="en-US" sz="1800">
                          <a:effectLst/>
                        </a:rPr>
                        <a:t>INN.A.2.1</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dirty="0">
                          <a:effectLst/>
                        </a:rPr>
                        <a:t>Il </a:t>
                      </a:r>
                      <a:r>
                        <a:rPr lang="en-US" sz="1800" dirty="0" err="1">
                          <a:effectLst/>
                        </a:rPr>
                        <a:t>Codice</a:t>
                      </a:r>
                      <a:r>
                        <a:rPr lang="en-US" sz="1800" dirty="0">
                          <a:effectLst/>
                        </a:rPr>
                        <a:t> </a:t>
                      </a:r>
                      <a:r>
                        <a:rPr lang="en-US" sz="1800" dirty="0" err="1">
                          <a:effectLst/>
                        </a:rPr>
                        <a:t>dell'Amministrazione</a:t>
                      </a:r>
                      <a:r>
                        <a:rPr lang="en-US" sz="1800" dirty="0">
                          <a:effectLst/>
                        </a:rPr>
                        <a:t> </a:t>
                      </a:r>
                      <a:r>
                        <a:rPr lang="en-US" sz="1800" dirty="0" err="1">
                          <a:effectLst/>
                        </a:rPr>
                        <a:t>digitale</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it-IT" sz="1800">
                          <a:effectLst/>
                        </a:rPr>
                        <a:t>3 ore</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48804057"/>
                  </a:ext>
                </a:extLst>
              </a:tr>
              <a:tr h="521024">
                <a:tc>
                  <a:txBody>
                    <a:bodyPr/>
                    <a:lstStyle/>
                    <a:p>
                      <a:pPr algn="ctr"/>
                      <a:r>
                        <a:rPr lang="en-US" sz="1800">
                          <a:effectLst/>
                        </a:rPr>
                        <a:t>INN.A.2.2</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dirty="0">
                          <a:effectLst/>
                        </a:rPr>
                        <a:t>Il </a:t>
                      </a:r>
                      <a:r>
                        <a:rPr lang="en-US" sz="1800" dirty="0" err="1">
                          <a:effectLst/>
                        </a:rPr>
                        <a:t>Digitale</a:t>
                      </a:r>
                      <a:r>
                        <a:rPr lang="en-US" sz="1800" dirty="0">
                          <a:effectLst/>
                        </a:rPr>
                        <a:t>, </a:t>
                      </a:r>
                      <a:r>
                        <a:rPr lang="en-US" sz="1800" dirty="0" err="1">
                          <a:effectLst/>
                        </a:rPr>
                        <a:t>Cittadini</a:t>
                      </a:r>
                      <a:r>
                        <a:rPr lang="en-US" sz="1800" dirty="0">
                          <a:effectLst/>
                        </a:rPr>
                        <a:t> e </a:t>
                      </a:r>
                      <a:r>
                        <a:rPr lang="en-US" sz="1800" dirty="0" err="1">
                          <a:effectLst/>
                        </a:rPr>
                        <a:t>Sostenibilità</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it-IT" sz="1800">
                          <a:effectLst/>
                        </a:rPr>
                        <a:t>9 ore</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76017095"/>
                  </a:ext>
                </a:extLst>
              </a:tr>
              <a:tr h="521024">
                <a:tc>
                  <a:txBody>
                    <a:bodyPr/>
                    <a:lstStyle/>
                    <a:p>
                      <a:pPr algn="ctr"/>
                      <a:r>
                        <a:rPr lang="en-US" sz="1800">
                          <a:effectLst/>
                        </a:rPr>
                        <a:t>INN.A.3.1.</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dirty="0">
                          <a:effectLst/>
                        </a:rPr>
                        <a:t>Il </a:t>
                      </a:r>
                      <a:r>
                        <a:rPr lang="en-US" sz="1800" dirty="0" err="1">
                          <a:effectLst/>
                        </a:rPr>
                        <a:t>trattamento</a:t>
                      </a:r>
                      <a:r>
                        <a:rPr lang="en-US" sz="1800" dirty="0">
                          <a:effectLst/>
                        </a:rPr>
                        <a:t> </a:t>
                      </a:r>
                      <a:r>
                        <a:rPr lang="en-US" sz="1800" dirty="0" err="1">
                          <a:effectLst/>
                        </a:rPr>
                        <a:t>dei</a:t>
                      </a:r>
                      <a:r>
                        <a:rPr lang="en-US" sz="1800" dirty="0">
                          <a:effectLst/>
                        </a:rPr>
                        <a:t> </a:t>
                      </a:r>
                      <a:r>
                        <a:rPr lang="en-US" sz="1800" dirty="0" err="1">
                          <a:effectLst/>
                        </a:rPr>
                        <a:t>dati</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it-IT" sz="1800" dirty="0">
                          <a:effectLst/>
                        </a:rPr>
                        <a:t>3 ore</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2996148"/>
                  </a:ext>
                </a:extLst>
              </a:tr>
              <a:tr h="521024">
                <a:tc>
                  <a:txBody>
                    <a:bodyPr/>
                    <a:lstStyle/>
                    <a:p>
                      <a:pPr algn="ctr"/>
                      <a:r>
                        <a:rPr lang="en-US" sz="1800">
                          <a:effectLst/>
                        </a:rPr>
                        <a:t>INN.A.4.1.</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dirty="0">
                          <a:effectLst/>
                        </a:rPr>
                        <a:t>Il piano </a:t>
                      </a:r>
                      <a:r>
                        <a:rPr lang="en-US" sz="1800" dirty="0" err="1">
                          <a:effectLst/>
                        </a:rPr>
                        <a:t>triennale</a:t>
                      </a:r>
                      <a:r>
                        <a:rPr lang="en-US" sz="1800" dirty="0">
                          <a:effectLst/>
                        </a:rPr>
                        <a:t> per </a:t>
                      </a:r>
                      <a:r>
                        <a:rPr lang="en-US" sz="1800" dirty="0" err="1">
                          <a:effectLst/>
                        </a:rPr>
                        <a:t>l’informatica</a:t>
                      </a:r>
                      <a:r>
                        <a:rPr lang="en-US" sz="1800" dirty="0">
                          <a:effectLst/>
                        </a:rPr>
                        <a:t> </a:t>
                      </a:r>
                      <a:r>
                        <a:rPr lang="en-US" sz="1800" dirty="0" err="1">
                          <a:effectLst/>
                        </a:rPr>
                        <a:t>nella</a:t>
                      </a:r>
                      <a:r>
                        <a:rPr lang="en-US" sz="1800" dirty="0">
                          <a:effectLst/>
                        </a:rPr>
                        <a:t> P.A. 2021-2023</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it-IT" sz="1800" dirty="0">
                          <a:effectLst/>
                        </a:rPr>
                        <a:t>3 ore</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5322399"/>
                  </a:ext>
                </a:extLst>
              </a:tr>
              <a:tr h="521024">
                <a:tc>
                  <a:txBody>
                    <a:bodyPr/>
                    <a:lstStyle/>
                    <a:p>
                      <a:pPr algn="ctr"/>
                      <a:r>
                        <a:rPr lang="en-US" sz="1800" dirty="0">
                          <a:effectLst/>
                        </a:rPr>
                        <a:t>INN.A.5.2.</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dirty="0">
                          <a:effectLst/>
                        </a:rPr>
                        <a:t>I </a:t>
                      </a:r>
                      <a:r>
                        <a:rPr lang="en-US" sz="1800" dirty="0" err="1">
                          <a:effectLst/>
                        </a:rPr>
                        <a:t>processi</a:t>
                      </a:r>
                      <a:r>
                        <a:rPr lang="en-US" sz="1800" dirty="0">
                          <a:effectLst/>
                        </a:rPr>
                        <a:t> e </a:t>
                      </a:r>
                      <a:r>
                        <a:rPr lang="en-US" sz="1800" dirty="0" err="1">
                          <a:effectLst/>
                        </a:rPr>
                        <a:t>gli</a:t>
                      </a:r>
                      <a:r>
                        <a:rPr lang="en-US" sz="1800" dirty="0">
                          <a:effectLst/>
                        </a:rPr>
                        <a:t> </a:t>
                      </a:r>
                      <a:r>
                        <a:rPr lang="en-US" sz="1800" dirty="0" err="1">
                          <a:effectLst/>
                        </a:rPr>
                        <a:t>strumenti</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it-IT" sz="1800" dirty="0">
                          <a:effectLst/>
                        </a:rPr>
                        <a:t>6 ore</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6201748"/>
                  </a:ext>
                </a:extLst>
              </a:tr>
            </a:tbl>
          </a:graphicData>
        </a:graphic>
      </p:graphicFrame>
    </p:spTree>
    <p:extLst>
      <p:ext uri="{BB962C8B-B14F-4D97-AF65-F5344CB8AC3E}">
        <p14:creationId xmlns:p14="http://schemas.microsoft.com/office/powerpoint/2010/main" val="3374302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6BB87F-4E27-56B2-2226-BC80681D7968}"/>
              </a:ext>
            </a:extLst>
          </p:cNvPr>
          <p:cNvSpPr>
            <a:spLocks noGrp="1"/>
          </p:cNvSpPr>
          <p:nvPr>
            <p:ph type="title"/>
          </p:nvPr>
        </p:nvSpPr>
        <p:spPr>
          <a:xfrm>
            <a:off x="838200" y="522143"/>
            <a:ext cx="10515600" cy="1325563"/>
          </a:xfrm>
        </p:spPr>
        <p:txBody>
          <a:bodyPr/>
          <a:lstStyle/>
          <a:p>
            <a:r>
              <a:rPr lang="it-IT" sz="1800" b="1" dirty="0">
                <a:solidFill>
                  <a:schemeClr val="accent1">
                    <a:lumMod val="50000"/>
                  </a:schemeClr>
                </a:solidFill>
                <a:effectLst/>
                <a:latin typeface="Calibri" panose="020F0502020204030204" pitchFamily="34" charset="0"/>
                <a:ea typeface="Times New Roman" panose="02020603050405020304" pitchFamily="18" charset="0"/>
              </a:rPr>
              <a:t>INN.B </a:t>
            </a:r>
            <a:br>
              <a:rPr lang="it-IT" sz="1800" b="1" dirty="0">
                <a:solidFill>
                  <a:schemeClr val="accent1">
                    <a:lumMod val="50000"/>
                  </a:schemeClr>
                </a:solidFill>
                <a:effectLst/>
                <a:latin typeface="Calibri" panose="020F0502020204030204" pitchFamily="34" charset="0"/>
                <a:ea typeface="Times New Roman" panose="02020603050405020304" pitchFamily="18" charset="0"/>
              </a:rPr>
            </a:br>
            <a:r>
              <a:rPr lang="it-IT" sz="1800" b="1" dirty="0">
                <a:solidFill>
                  <a:schemeClr val="accent1">
                    <a:lumMod val="50000"/>
                  </a:schemeClr>
                </a:solidFill>
                <a:effectLst/>
                <a:latin typeface="Calibri" panose="020F0502020204030204" pitchFamily="34" charset="0"/>
                <a:ea typeface="Times New Roman" panose="02020603050405020304" pitchFamily="18" charset="0"/>
              </a:rPr>
              <a:t>Gli strumenti e le tecnologie</a:t>
            </a:r>
            <a:endParaRPr lang="it-IT" dirty="0">
              <a:solidFill>
                <a:schemeClr val="accent1">
                  <a:lumMod val="50000"/>
                </a:schemeClr>
              </a:solidFill>
            </a:endParaRPr>
          </a:p>
        </p:txBody>
      </p:sp>
      <p:graphicFrame>
        <p:nvGraphicFramePr>
          <p:cNvPr id="4" name="Segnaposto contenuto 3">
            <a:extLst>
              <a:ext uri="{FF2B5EF4-FFF2-40B4-BE49-F238E27FC236}">
                <a16:creationId xmlns:a16="http://schemas.microsoft.com/office/drawing/2014/main" id="{AB77C159-D4A9-A0A8-EED2-95E813925060}"/>
              </a:ext>
            </a:extLst>
          </p:cNvPr>
          <p:cNvGraphicFramePr>
            <a:graphicFrameLocks noGrp="1"/>
          </p:cNvGraphicFramePr>
          <p:nvPr>
            <p:ph idx="1"/>
            <p:extLst>
              <p:ext uri="{D42A27DB-BD31-4B8C-83A1-F6EECF244321}">
                <p14:modId xmlns:p14="http://schemas.microsoft.com/office/powerpoint/2010/main" val="2777916230"/>
              </p:ext>
            </p:extLst>
          </p:nvPr>
        </p:nvGraphicFramePr>
        <p:xfrm>
          <a:off x="838200" y="1607128"/>
          <a:ext cx="10515600" cy="4147122"/>
        </p:xfrm>
        <a:graphic>
          <a:graphicData uri="http://schemas.openxmlformats.org/drawingml/2006/table">
            <a:tbl>
              <a:tblPr firstRow="1" firstCol="1" bandRow="1">
                <a:tableStyleId>{5C22544A-7EE6-4342-B048-85BDC9FD1C3A}</a:tableStyleId>
              </a:tblPr>
              <a:tblGrid>
                <a:gridCol w="1913179">
                  <a:extLst>
                    <a:ext uri="{9D8B030D-6E8A-4147-A177-3AD203B41FA5}">
                      <a16:colId xmlns:a16="http://schemas.microsoft.com/office/drawing/2014/main" val="4259845017"/>
                    </a:ext>
                  </a:extLst>
                </a:gridCol>
                <a:gridCol w="6978283">
                  <a:extLst>
                    <a:ext uri="{9D8B030D-6E8A-4147-A177-3AD203B41FA5}">
                      <a16:colId xmlns:a16="http://schemas.microsoft.com/office/drawing/2014/main" val="1677320483"/>
                    </a:ext>
                  </a:extLst>
                </a:gridCol>
                <a:gridCol w="1624138">
                  <a:extLst>
                    <a:ext uri="{9D8B030D-6E8A-4147-A177-3AD203B41FA5}">
                      <a16:colId xmlns:a16="http://schemas.microsoft.com/office/drawing/2014/main" val="1852357501"/>
                    </a:ext>
                  </a:extLst>
                </a:gridCol>
              </a:tblGrid>
              <a:tr h="324723">
                <a:tc>
                  <a:txBody>
                    <a:bodyPr/>
                    <a:lstStyle/>
                    <a:p>
                      <a:pPr algn="ctr">
                        <a:lnSpc>
                          <a:spcPct val="115000"/>
                        </a:lnSpc>
                      </a:pPr>
                      <a:r>
                        <a:rPr lang="en-US" sz="1800" dirty="0">
                          <a:effectLst/>
                        </a:rPr>
                        <a:t>CODICI</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it-IT" sz="1800" dirty="0">
                          <a:effectLst/>
                        </a:rPr>
                        <a:t>MODULI</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it-IT" sz="1800">
                          <a:effectLst/>
                        </a:rPr>
                        <a:t>DURATA</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5646706"/>
                  </a:ext>
                </a:extLst>
              </a:tr>
              <a:tr h="424711">
                <a:tc>
                  <a:txBody>
                    <a:bodyPr/>
                    <a:lstStyle/>
                    <a:p>
                      <a:pPr algn="ctr"/>
                      <a:r>
                        <a:rPr lang="en-US" sz="1800">
                          <a:effectLst/>
                        </a:rPr>
                        <a:t>INN.B.2.2.</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dirty="0">
                          <a:effectLst/>
                        </a:rPr>
                        <a:t>Il cloud computing</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it-IT" sz="1800">
                          <a:effectLst/>
                        </a:rPr>
                        <a:t>6 ore</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4205889"/>
                  </a:ext>
                </a:extLst>
              </a:tr>
              <a:tr h="424711">
                <a:tc>
                  <a:txBody>
                    <a:bodyPr/>
                    <a:lstStyle/>
                    <a:p>
                      <a:pPr algn="ctr"/>
                      <a:r>
                        <a:rPr lang="en-US" sz="1800">
                          <a:effectLst/>
                        </a:rPr>
                        <a:t>INN.B 3.1.</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dirty="0">
                          <a:effectLst/>
                        </a:rPr>
                        <a:t>Web PA: </a:t>
                      </a:r>
                      <a:r>
                        <a:rPr lang="en-US" sz="1800" dirty="0" err="1">
                          <a:effectLst/>
                        </a:rPr>
                        <a:t>elementi</a:t>
                      </a:r>
                      <a:r>
                        <a:rPr lang="en-US" sz="1800" dirty="0">
                          <a:effectLst/>
                        </a:rPr>
                        <a:t> </a:t>
                      </a:r>
                      <a:r>
                        <a:rPr lang="en-US" sz="1800" dirty="0" err="1">
                          <a:effectLst/>
                        </a:rPr>
                        <a:t>introduttivi</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it-IT" sz="1800">
                          <a:effectLst/>
                        </a:rPr>
                        <a:t>12 ore</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7916282"/>
                  </a:ext>
                </a:extLst>
              </a:tr>
              <a:tr h="424711">
                <a:tc>
                  <a:txBody>
                    <a:bodyPr/>
                    <a:lstStyle/>
                    <a:p>
                      <a:pPr algn="ctr"/>
                      <a:r>
                        <a:rPr lang="en-US" sz="1800">
                          <a:effectLst/>
                        </a:rPr>
                        <a:t>INN.B 3.2.</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dirty="0">
                          <a:effectLst/>
                        </a:rPr>
                        <a:t>I </a:t>
                      </a:r>
                      <a:r>
                        <a:rPr lang="en-US" sz="1800" dirty="0" err="1">
                          <a:effectLst/>
                        </a:rPr>
                        <a:t>siti</a:t>
                      </a:r>
                      <a:r>
                        <a:rPr lang="en-US" sz="1800" dirty="0">
                          <a:effectLst/>
                        </a:rPr>
                        <a:t> web </a:t>
                      </a:r>
                      <a:r>
                        <a:rPr lang="en-US" sz="1800" dirty="0" err="1">
                          <a:effectLst/>
                        </a:rPr>
                        <a:t>della</a:t>
                      </a:r>
                      <a:r>
                        <a:rPr lang="en-US" sz="1800" dirty="0">
                          <a:effectLst/>
                        </a:rPr>
                        <a:t> PA e </a:t>
                      </a:r>
                      <a:r>
                        <a:rPr lang="en-US" sz="1800" dirty="0" err="1">
                          <a:effectLst/>
                        </a:rPr>
                        <a:t>l’AGID</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it-IT" sz="1800">
                          <a:effectLst/>
                        </a:rPr>
                        <a:t>6 ore</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32294259"/>
                  </a:ext>
                </a:extLst>
              </a:tr>
              <a:tr h="424711">
                <a:tc>
                  <a:txBody>
                    <a:bodyPr/>
                    <a:lstStyle/>
                    <a:p>
                      <a:pPr algn="ctr"/>
                      <a:r>
                        <a:rPr lang="en-US" sz="1800">
                          <a:effectLst/>
                        </a:rPr>
                        <a:t>INN.B.4.1.</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dirty="0">
                          <a:effectLst/>
                        </a:rPr>
                        <a:t>Le </a:t>
                      </a:r>
                      <a:r>
                        <a:rPr lang="en-US" sz="1800" dirty="0" err="1">
                          <a:effectLst/>
                        </a:rPr>
                        <a:t>piattaforme</a:t>
                      </a:r>
                      <a:r>
                        <a:rPr lang="en-US" sz="1800" dirty="0">
                          <a:effectLst/>
                        </a:rPr>
                        <a:t> </a:t>
                      </a:r>
                      <a:r>
                        <a:rPr lang="en-US" sz="1800" dirty="0" err="1">
                          <a:effectLst/>
                        </a:rPr>
                        <a:t>abilitanti</a:t>
                      </a:r>
                      <a:r>
                        <a:rPr lang="en-US" sz="1800" dirty="0">
                          <a:effectLst/>
                        </a:rPr>
                        <a:t> </a:t>
                      </a:r>
                      <a:r>
                        <a:rPr lang="en-US" sz="1800" dirty="0" err="1">
                          <a:effectLst/>
                        </a:rPr>
                        <a:t>nazionali</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it-IT" sz="1800">
                          <a:effectLst/>
                        </a:rPr>
                        <a:t>3 ore</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93171552"/>
                  </a:ext>
                </a:extLst>
              </a:tr>
              <a:tr h="424711">
                <a:tc>
                  <a:txBody>
                    <a:bodyPr/>
                    <a:lstStyle/>
                    <a:p>
                      <a:pPr algn="ctr"/>
                      <a:r>
                        <a:rPr lang="en-US" sz="1800">
                          <a:effectLst/>
                        </a:rPr>
                        <a:t>INN.B.4.2.</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dirty="0" err="1">
                          <a:effectLst/>
                        </a:rPr>
                        <a:t>Piattaforme</a:t>
                      </a:r>
                      <a:r>
                        <a:rPr lang="en-US" sz="1800" dirty="0">
                          <a:effectLst/>
                        </a:rPr>
                        <a:t> </a:t>
                      </a:r>
                      <a:r>
                        <a:rPr lang="en-US" sz="1800" dirty="0" err="1">
                          <a:effectLst/>
                        </a:rPr>
                        <a:t>abilitanti</a:t>
                      </a:r>
                      <a:r>
                        <a:rPr lang="en-US" sz="1800" dirty="0">
                          <a:effectLst/>
                        </a:rPr>
                        <a:t>: </a:t>
                      </a:r>
                      <a:r>
                        <a:rPr lang="en-US" sz="1800" dirty="0" err="1">
                          <a:effectLst/>
                        </a:rPr>
                        <a:t>linee</a:t>
                      </a:r>
                      <a:r>
                        <a:rPr lang="en-US" sz="1800" dirty="0">
                          <a:effectLst/>
                        </a:rPr>
                        <a:t> </a:t>
                      </a:r>
                      <a:r>
                        <a:rPr lang="en-US" sz="1800" dirty="0" err="1">
                          <a:effectLst/>
                        </a:rPr>
                        <a:t>guida</a:t>
                      </a:r>
                      <a:r>
                        <a:rPr lang="en-US" sz="1800" dirty="0">
                          <a:effectLst/>
                        </a:rPr>
                        <a:t> e </a:t>
                      </a:r>
                      <a:r>
                        <a:rPr lang="en-US" sz="1800" dirty="0" err="1">
                          <a:effectLst/>
                        </a:rPr>
                        <a:t>sviluppo</a:t>
                      </a:r>
                      <a:r>
                        <a:rPr lang="en-US" sz="1800" dirty="0">
                          <a:effectLst/>
                        </a:rPr>
                        <a:t> di </a:t>
                      </a:r>
                      <a:r>
                        <a:rPr lang="en-US" sz="1800" dirty="0" err="1">
                          <a:effectLst/>
                        </a:rPr>
                        <a:t>competenze</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it-IT" sz="1800">
                          <a:effectLst/>
                        </a:rPr>
                        <a:t>3 ore</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28929512"/>
                  </a:ext>
                </a:extLst>
              </a:tr>
              <a:tr h="424711">
                <a:tc>
                  <a:txBody>
                    <a:bodyPr/>
                    <a:lstStyle/>
                    <a:p>
                      <a:pPr algn="ctr"/>
                      <a:r>
                        <a:rPr lang="en-US" sz="1800">
                          <a:effectLst/>
                        </a:rPr>
                        <a:t>INN.B.5.1.</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dirty="0">
                          <a:effectLst/>
                        </a:rPr>
                        <a:t>La </a:t>
                      </a:r>
                      <a:r>
                        <a:rPr lang="en-US" sz="1800" dirty="0" err="1">
                          <a:effectLst/>
                        </a:rPr>
                        <a:t>sicurezza</a:t>
                      </a:r>
                      <a:r>
                        <a:rPr lang="en-US" sz="1800" dirty="0">
                          <a:effectLst/>
                        </a:rPr>
                        <a:t> informatica</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it-IT" sz="1800">
                          <a:effectLst/>
                        </a:rPr>
                        <a:t>9 ore</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6309293"/>
                  </a:ext>
                </a:extLst>
              </a:tr>
              <a:tr h="424711">
                <a:tc>
                  <a:txBody>
                    <a:bodyPr/>
                    <a:lstStyle/>
                    <a:p>
                      <a:pPr algn="ctr"/>
                      <a:r>
                        <a:rPr lang="en-US" sz="1800">
                          <a:effectLst/>
                        </a:rPr>
                        <a:t>INN.B.5.2.</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dirty="0">
                          <a:effectLst/>
                        </a:rPr>
                        <a:t>Lo smart working</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it-IT" sz="1800">
                          <a:effectLst/>
                        </a:rPr>
                        <a:t>6 ore</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95390736"/>
                  </a:ext>
                </a:extLst>
              </a:tr>
              <a:tr h="424711">
                <a:tc>
                  <a:txBody>
                    <a:bodyPr/>
                    <a:lstStyle/>
                    <a:p>
                      <a:pPr algn="ctr"/>
                      <a:r>
                        <a:rPr lang="en-US" sz="1800">
                          <a:effectLst/>
                        </a:rPr>
                        <a:t>INN.B.6.1.</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dirty="0" err="1">
                          <a:effectLst/>
                        </a:rPr>
                        <a:t>Riuso</a:t>
                      </a:r>
                      <a:r>
                        <a:rPr lang="en-US" sz="1800" dirty="0">
                          <a:effectLst/>
                        </a:rPr>
                        <a:t> del software, open source e </a:t>
                      </a:r>
                      <a:r>
                        <a:rPr lang="en-US" sz="1800" dirty="0" err="1">
                          <a:effectLst/>
                        </a:rPr>
                        <a:t>licenze</a:t>
                      </a:r>
                      <a:r>
                        <a:rPr lang="en-US" sz="1800" dirty="0">
                          <a:effectLst/>
                        </a:rPr>
                        <a:t>;</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it-IT" sz="1800">
                          <a:effectLst/>
                        </a:rPr>
                        <a:t>6 ore</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46235075"/>
                  </a:ext>
                </a:extLst>
              </a:tr>
              <a:tr h="424711">
                <a:tc>
                  <a:txBody>
                    <a:bodyPr/>
                    <a:lstStyle/>
                    <a:p>
                      <a:pPr algn="ctr"/>
                      <a:r>
                        <a:rPr lang="en-US" sz="1800">
                          <a:effectLst/>
                        </a:rPr>
                        <a:t>INN.B.6.2.</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dirty="0" err="1">
                          <a:effectLst/>
                        </a:rPr>
                        <a:t>Introduzione</a:t>
                      </a:r>
                      <a:r>
                        <a:rPr lang="en-US" sz="1800" dirty="0">
                          <a:effectLst/>
                        </a:rPr>
                        <a:t> al </a:t>
                      </a:r>
                      <a:r>
                        <a:rPr lang="en-US" sz="1800" dirty="0" err="1">
                          <a:effectLst/>
                        </a:rPr>
                        <a:t>sistema</a:t>
                      </a:r>
                      <a:r>
                        <a:rPr lang="en-US" sz="1800" dirty="0">
                          <a:effectLst/>
                        </a:rPr>
                        <a:t> LINUX</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it-IT" sz="1800" dirty="0">
                          <a:effectLst/>
                        </a:rPr>
                        <a:t>12 ore</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8017229"/>
                  </a:ext>
                </a:extLst>
              </a:tr>
            </a:tbl>
          </a:graphicData>
        </a:graphic>
      </p:graphicFrame>
    </p:spTree>
    <p:extLst>
      <p:ext uri="{BB962C8B-B14F-4D97-AF65-F5344CB8AC3E}">
        <p14:creationId xmlns:p14="http://schemas.microsoft.com/office/powerpoint/2010/main" val="2919054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CA51DA-2900-2B30-4470-FECB8047CA83}"/>
              </a:ext>
            </a:extLst>
          </p:cNvPr>
          <p:cNvSpPr>
            <a:spLocks noGrp="1"/>
          </p:cNvSpPr>
          <p:nvPr>
            <p:ph type="title"/>
          </p:nvPr>
        </p:nvSpPr>
        <p:spPr>
          <a:xfrm>
            <a:off x="838200" y="475962"/>
            <a:ext cx="10515600" cy="1325563"/>
          </a:xfrm>
        </p:spPr>
        <p:txBody>
          <a:bodyPr/>
          <a:lstStyle/>
          <a:p>
            <a:r>
              <a:rPr lang="it-IT" sz="1800" b="1" dirty="0">
                <a:solidFill>
                  <a:schemeClr val="accent1">
                    <a:lumMod val="50000"/>
                  </a:schemeClr>
                </a:solidFill>
                <a:effectLst/>
                <a:latin typeface="Calibri" panose="020F0502020204030204" pitchFamily="34" charset="0"/>
                <a:ea typeface="Times New Roman" panose="02020603050405020304" pitchFamily="18" charset="0"/>
              </a:rPr>
              <a:t>INN.C</a:t>
            </a:r>
            <a:r>
              <a:rPr lang="it-IT" sz="1800" b="1" dirty="0">
                <a:solidFill>
                  <a:schemeClr val="accent1">
                    <a:lumMod val="50000"/>
                  </a:schemeClr>
                </a:solidFill>
                <a:latin typeface="Arial" panose="020B0604020202020204" pitchFamily="34" charset="0"/>
                <a:ea typeface="Times New Roman" panose="02020603050405020304" pitchFamily="18" charset="0"/>
              </a:rPr>
              <a:t> </a:t>
            </a:r>
            <a:br>
              <a:rPr lang="it-IT" sz="1800" b="1" dirty="0">
                <a:solidFill>
                  <a:schemeClr val="accent1">
                    <a:lumMod val="50000"/>
                  </a:schemeClr>
                </a:solidFill>
                <a:latin typeface="Arial" panose="020B0604020202020204" pitchFamily="34" charset="0"/>
                <a:ea typeface="Times New Roman" panose="02020603050405020304" pitchFamily="18" charset="0"/>
              </a:rPr>
            </a:br>
            <a:r>
              <a:rPr lang="it-IT" sz="1800" b="1" dirty="0">
                <a:solidFill>
                  <a:schemeClr val="accent1">
                    <a:lumMod val="50000"/>
                  </a:schemeClr>
                </a:solidFill>
                <a:effectLst/>
                <a:latin typeface="Calibri" panose="020F0502020204030204" pitchFamily="34" charset="0"/>
                <a:ea typeface="Times New Roman" panose="02020603050405020304" pitchFamily="18" charset="0"/>
              </a:rPr>
              <a:t>Le Applicazioni</a:t>
            </a:r>
            <a:endParaRPr lang="it-IT" dirty="0">
              <a:solidFill>
                <a:schemeClr val="accent1">
                  <a:lumMod val="50000"/>
                </a:schemeClr>
              </a:solidFill>
            </a:endParaRPr>
          </a:p>
        </p:txBody>
      </p:sp>
      <p:graphicFrame>
        <p:nvGraphicFramePr>
          <p:cNvPr id="4" name="Segnaposto contenuto 3">
            <a:extLst>
              <a:ext uri="{FF2B5EF4-FFF2-40B4-BE49-F238E27FC236}">
                <a16:creationId xmlns:a16="http://schemas.microsoft.com/office/drawing/2014/main" id="{6BF7063E-6457-E233-BC57-42D89B654976}"/>
              </a:ext>
            </a:extLst>
          </p:cNvPr>
          <p:cNvGraphicFramePr>
            <a:graphicFrameLocks noGrp="1"/>
          </p:cNvGraphicFramePr>
          <p:nvPr>
            <p:ph idx="1"/>
            <p:extLst>
              <p:ext uri="{D42A27DB-BD31-4B8C-83A1-F6EECF244321}">
                <p14:modId xmlns:p14="http://schemas.microsoft.com/office/powerpoint/2010/main" val="535937819"/>
              </p:ext>
            </p:extLst>
          </p:nvPr>
        </p:nvGraphicFramePr>
        <p:xfrm>
          <a:off x="838200" y="1542473"/>
          <a:ext cx="10515600" cy="4494153"/>
        </p:xfrm>
        <a:graphic>
          <a:graphicData uri="http://schemas.openxmlformats.org/drawingml/2006/table">
            <a:tbl>
              <a:tblPr firstRow="1" firstCol="1" bandRow="1">
                <a:tableStyleId>{5C22544A-7EE6-4342-B048-85BDC9FD1C3A}</a:tableStyleId>
              </a:tblPr>
              <a:tblGrid>
                <a:gridCol w="1913179">
                  <a:extLst>
                    <a:ext uri="{9D8B030D-6E8A-4147-A177-3AD203B41FA5}">
                      <a16:colId xmlns:a16="http://schemas.microsoft.com/office/drawing/2014/main" val="995350371"/>
                    </a:ext>
                  </a:extLst>
                </a:gridCol>
                <a:gridCol w="6978283">
                  <a:extLst>
                    <a:ext uri="{9D8B030D-6E8A-4147-A177-3AD203B41FA5}">
                      <a16:colId xmlns:a16="http://schemas.microsoft.com/office/drawing/2014/main" val="1076926616"/>
                    </a:ext>
                  </a:extLst>
                </a:gridCol>
                <a:gridCol w="1624138">
                  <a:extLst>
                    <a:ext uri="{9D8B030D-6E8A-4147-A177-3AD203B41FA5}">
                      <a16:colId xmlns:a16="http://schemas.microsoft.com/office/drawing/2014/main" val="2843907353"/>
                    </a:ext>
                  </a:extLst>
                </a:gridCol>
              </a:tblGrid>
              <a:tr h="328979">
                <a:tc>
                  <a:txBody>
                    <a:bodyPr/>
                    <a:lstStyle/>
                    <a:p>
                      <a:pPr algn="ctr">
                        <a:lnSpc>
                          <a:spcPct val="115000"/>
                        </a:lnSpc>
                      </a:pPr>
                      <a:r>
                        <a:rPr lang="en-US" sz="1800" dirty="0">
                          <a:effectLst/>
                        </a:rPr>
                        <a:t>CODICI</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it-IT" sz="1800">
                          <a:effectLst/>
                        </a:rPr>
                        <a:t>MODULI</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it-IT" sz="1800">
                          <a:effectLst/>
                        </a:rPr>
                        <a:t>DURATA</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1365288"/>
                  </a:ext>
                </a:extLst>
              </a:tr>
              <a:tr h="430277">
                <a:tc>
                  <a:txBody>
                    <a:bodyPr/>
                    <a:lstStyle/>
                    <a:p>
                      <a:pPr algn="ctr"/>
                      <a:r>
                        <a:rPr lang="en-US" sz="1800">
                          <a:effectLst/>
                        </a:rPr>
                        <a:t>INN.C.1.1</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dirty="0">
                          <a:effectLst/>
                        </a:rPr>
                        <a:t>CMS (Content Management System)</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it-IT" sz="1800">
                          <a:effectLst/>
                        </a:rPr>
                        <a:t>9 ore</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78094312"/>
                  </a:ext>
                </a:extLst>
              </a:tr>
              <a:tr h="430277">
                <a:tc>
                  <a:txBody>
                    <a:bodyPr/>
                    <a:lstStyle/>
                    <a:p>
                      <a:pPr algn="ctr"/>
                      <a:r>
                        <a:rPr lang="en-US" sz="1800" dirty="0">
                          <a:effectLst/>
                        </a:rPr>
                        <a:t>INN.C.1.2 </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dirty="0">
                          <a:effectLst/>
                        </a:rPr>
                        <a:t>I </a:t>
                      </a:r>
                      <a:r>
                        <a:rPr lang="en-US" sz="1800" dirty="0" err="1">
                          <a:effectLst/>
                        </a:rPr>
                        <a:t>criteri</a:t>
                      </a:r>
                      <a:r>
                        <a:rPr lang="en-US" sz="1800" dirty="0">
                          <a:effectLst/>
                        </a:rPr>
                        <a:t> di </a:t>
                      </a:r>
                      <a:r>
                        <a:rPr lang="en-US" sz="1800" dirty="0" err="1">
                          <a:effectLst/>
                        </a:rPr>
                        <a:t>usabilità</a:t>
                      </a:r>
                      <a:r>
                        <a:rPr lang="en-US" sz="1800" dirty="0">
                          <a:effectLst/>
                        </a:rPr>
                        <a:t> e le </a:t>
                      </a:r>
                      <a:r>
                        <a:rPr lang="en-US" sz="1800" dirty="0" err="1">
                          <a:effectLst/>
                        </a:rPr>
                        <a:t>linee</a:t>
                      </a:r>
                      <a:r>
                        <a:rPr lang="en-US" sz="1800" dirty="0">
                          <a:effectLst/>
                        </a:rPr>
                        <a:t> </a:t>
                      </a:r>
                      <a:r>
                        <a:rPr lang="en-US" sz="1800" dirty="0" err="1">
                          <a:effectLst/>
                        </a:rPr>
                        <a:t>guida</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it-IT" sz="1800">
                          <a:effectLst/>
                        </a:rPr>
                        <a:t>12 ore</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67631130"/>
                  </a:ext>
                </a:extLst>
              </a:tr>
              <a:tr h="486232">
                <a:tc>
                  <a:txBody>
                    <a:bodyPr/>
                    <a:lstStyle/>
                    <a:p>
                      <a:pPr algn="ctr"/>
                      <a:r>
                        <a:rPr lang="en-US" sz="1800" dirty="0">
                          <a:effectLst/>
                        </a:rPr>
                        <a:t>INN.C.2.1.</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dirty="0">
                          <a:effectLst/>
                        </a:rPr>
                        <a:t>Rilievo </a:t>
                      </a:r>
                      <a:r>
                        <a:rPr lang="en-US" sz="1800" dirty="0" err="1">
                          <a:effectLst/>
                        </a:rPr>
                        <a:t>strategico</a:t>
                      </a:r>
                      <a:r>
                        <a:rPr lang="en-US" sz="1800" dirty="0">
                          <a:effectLst/>
                        </a:rPr>
                        <a:t> </a:t>
                      </a:r>
                      <a:r>
                        <a:rPr lang="en-US" sz="1800" dirty="0" err="1">
                          <a:effectLst/>
                        </a:rPr>
                        <a:t>della</a:t>
                      </a:r>
                      <a:r>
                        <a:rPr lang="en-US" sz="1800" dirty="0">
                          <a:effectLst/>
                        </a:rPr>
                        <a:t> </a:t>
                      </a:r>
                      <a:r>
                        <a:rPr lang="en-US" sz="1800" dirty="0" err="1">
                          <a:effectLst/>
                        </a:rPr>
                        <a:t>disponibilità</a:t>
                      </a:r>
                      <a:r>
                        <a:rPr lang="en-US" sz="1800" dirty="0">
                          <a:effectLst/>
                        </a:rPr>
                        <a:t> di </a:t>
                      </a:r>
                      <a:r>
                        <a:rPr lang="en-US" sz="1800" dirty="0" err="1">
                          <a:effectLst/>
                        </a:rPr>
                        <a:t>dati</a:t>
                      </a:r>
                      <a:r>
                        <a:rPr lang="en-US" sz="1800" dirty="0">
                          <a:effectLst/>
                        </a:rPr>
                        <a:t>, </a:t>
                      </a:r>
                      <a:r>
                        <a:rPr lang="en-US" sz="1800" dirty="0" err="1">
                          <a:effectLst/>
                        </a:rPr>
                        <a:t>analisi</a:t>
                      </a:r>
                      <a:r>
                        <a:rPr lang="en-US" sz="1800" dirty="0">
                          <a:effectLst/>
                        </a:rPr>
                        <a:t>, </a:t>
                      </a:r>
                      <a:r>
                        <a:rPr lang="en-US" sz="1800" dirty="0" err="1">
                          <a:effectLst/>
                        </a:rPr>
                        <a:t>conoscenze</a:t>
                      </a:r>
                      <a:r>
                        <a:rPr lang="en-US" sz="1800" dirty="0">
                          <a:effectLst/>
                        </a:rPr>
                        <a:t> per lo </a:t>
                      </a:r>
                      <a:r>
                        <a:rPr lang="en-US" sz="1800" dirty="0" err="1">
                          <a:effectLst/>
                        </a:rPr>
                        <a:t>sviluppo</a:t>
                      </a:r>
                      <a:r>
                        <a:rPr lang="en-US" sz="1800" dirty="0">
                          <a:effectLst/>
                        </a:rPr>
                        <a:t> di </a:t>
                      </a:r>
                      <a:r>
                        <a:rPr lang="en-US" sz="1800" dirty="0" err="1">
                          <a:effectLst/>
                        </a:rPr>
                        <a:t>un'efficace</a:t>
                      </a:r>
                      <a:r>
                        <a:rPr lang="en-US" sz="1800" dirty="0">
                          <a:effectLst/>
                        </a:rPr>
                        <a:t> azione </a:t>
                      </a:r>
                      <a:r>
                        <a:rPr lang="en-US" sz="1800" dirty="0" err="1">
                          <a:effectLst/>
                        </a:rPr>
                        <a:t>politica</a:t>
                      </a:r>
                      <a:r>
                        <a:rPr lang="en-US" sz="1800" dirty="0">
                          <a:effectLst/>
                        </a:rPr>
                        <a:t> locale</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it-IT" sz="1800">
                          <a:effectLst/>
                        </a:rPr>
                        <a:t>6 ore</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75549957"/>
                  </a:ext>
                </a:extLst>
              </a:tr>
              <a:tr h="430277">
                <a:tc>
                  <a:txBody>
                    <a:bodyPr/>
                    <a:lstStyle/>
                    <a:p>
                      <a:pPr algn="ctr"/>
                      <a:r>
                        <a:rPr lang="en-US" sz="1800" dirty="0">
                          <a:effectLst/>
                        </a:rPr>
                        <a:t>INN.C.2.2.</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dirty="0" err="1">
                          <a:effectLst/>
                        </a:rPr>
                        <a:t>Informazioni</a:t>
                      </a:r>
                      <a:r>
                        <a:rPr lang="en-US" sz="1800" dirty="0">
                          <a:effectLst/>
                        </a:rPr>
                        <a:t> e </a:t>
                      </a:r>
                      <a:r>
                        <a:rPr lang="en-US" sz="1800" dirty="0" err="1">
                          <a:effectLst/>
                        </a:rPr>
                        <a:t>procedimenti</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it-IT" sz="1800">
                          <a:effectLst/>
                        </a:rPr>
                        <a:t>6 ore</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69516143"/>
                  </a:ext>
                </a:extLst>
              </a:tr>
              <a:tr h="430277">
                <a:tc>
                  <a:txBody>
                    <a:bodyPr/>
                    <a:lstStyle/>
                    <a:p>
                      <a:pPr algn="ctr"/>
                      <a:r>
                        <a:rPr lang="en-US" sz="1800">
                          <a:effectLst/>
                        </a:rPr>
                        <a:t>INN.C.3.1.</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dirty="0" err="1">
                          <a:effectLst/>
                        </a:rPr>
                        <a:t>Dati</a:t>
                      </a:r>
                      <a:r>
                        <a:rPr lang="en-US" sz="1800" dirty="0">
                          <a:effectLst/>
                        </a:rPr>
                        <a:t>, </a:t>
                      </a:r>
                      <a:r>
                        <a:rPr lang="en-US" sz="1800" dirty="0" err="1">
                          <a:effectLst/>
                        </a:rPr>
                        <a:t>informazioni</a:t>
                      </a:r>
                      <a:r>
                        <a:rPr lang="en-US" sz="1800" dirty="0">
                          <a:effectLst/>
                        </a:rPr>
                        <a:t> e </a:t>
                      </a:r>
                      <a:r>
                        <a:rPr lang="en-US" sz="1800" dirty="0" err="1">
                          <a:effectLst/>
                        </a:rPr>
                        <a:t>decisioni</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rPr>
                        <a:t>3 ore</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5010311"/>
                  </a:ext>
                </a:extLst>
              </a:tr>
              <a:tr h="430277">
                <a:tc>
                  <a:txBody>
                    <a:bodyPr/>
                    <a:lstStyle/>
                    <a:p>
                      <a:pPr algn="ctr"/>
                      <a:r>
                        <a:rPr lang="en-US" sz="1800">
                          <a:effectLst/>
                        </a:rPr>
                        <a:t>INN.C.3.2.</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dirty="0">
                          <a:effectLst/>
                        </a:rPr>
                        <a:t>Automation</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rPr>
                        <a:t>4 ore</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12625250"/>
                  </a:ext>
                </a:extLst>
              </a:tr>
              <a:tr h="430277">
                <a:tc>
                  <a:txBody>
                    <a:bodyPr/>
                    <a:lstStyle/>
                    <a:p>
                      <a:pPr algn="ctr"/>
                      <a:r>
                        <a:rPr lang="en-US" sz="1800">
                          <a:effectLst/>
                        </a:rPr>
                        <a:t>INN.C.3.3.</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dirty="0">
                          <a:effectLst/>
                        </a:rPr>
                        <a:t>Corso entry level </a:t>
                      </a:r>
                      <a:r>
                        <a:rPr lang="en-US" sz="1800" dirty="0" err="1">
                          <a:effectLst/>
                        </a:rPr>
                        <a:t>su</a:t>
                      </a:r>
                      <a:r>
                        <a:rPr lang="en-US" sz="1800" dirty="0">
                          <a:effectLst/>
                        </a:rPr>
                        <a:t> software open source di business intelligence (tableau software)</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rPr>
                        <a:t>9 ore</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7178744"/>
                  </a:ext>
                </a:extLst>
              </a:tr>
              <a:tr h="486232">
                <a:tc>
                  <a:txBody>
                    <a:bodyPr/>
                    <a:lstStyle/>
                    <a:p>
                      <a:pPr algn="ctr"/>
                      <a:r>
                        <a:rPr lang="en-US" sz="1800">
                          <a:effectLst/>
                        </a:rPr>
                        <a:t>INN.C.4.1.</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dirty="0">
                          <a:effectLst/>
                        </a:rPr>
                        <a:t>Il </a:t>
                      </a:r>
                      <a:r>
                        <a:rPr lang="en-US" sz="1800" dirty="0" err="1">
                          <a:effectLst/>
                        </a:rPr>
                        <a:t>patrimonio</a:t>
                      </a:r>
                      <a:r>
                        <a:rPr lang="en-US" sz="1800" dirty="0">
                          <a:effectLst/>
                        </a:rPr>
                        <a:t> </a:t>
                      </a:r>
                      <a:r>
                        <a:rPr lang="en-US" sz="1800" dirty="0" err="1">
                          <a:effectLst/>
                        </a:rPr>
                        <a:t>informativo</a:t>
                      </a:r>
                      <a:r>
                        <a:rPr lang="en-US" sz="1800" dirty="0">
                          <a:effectLst/>
                        </a:rPr>
                        <a:t> </a:t>
                      </a:r>
                      <a:r>
                        <a:rPr lang="en-US" sz="1800" dirty="0" err="1">
                          <a:effectLst/>
                        </a:rPr>
                        <a:t>della</a:t>
                      </a:r>
                      <a:r>
                        <a:rPr lang="en-US" sz="1800" dirty="0">
                          <a:effectLst/>
                        </a:rPr>
                        <a:t> PA  </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dirty="0">
                          <a:effectLst/>
                        </a:rPr>
                        <a:t>3 ore</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505162"/>
                  </a:ext>
                </a:extLst>
              </a:tr>
              <a:tr h="430277">
                <a:tc>
                  <a:txBody>
                    <a:bodyPr/>
                    <a:lstStyle/>
                    <a:p>
                      <a:pPr algn="ctr"/>
                      <a:r>
                        <a:rPr lang="en-US" sz="1800">
                          <a:effectLst/>
                        </a:rPr>
                        <a:t>INN.C.4.2</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a:effectLst/>
                        </a:rPr>
                        <a:t>L'open data</a:t>
                      </a:r>
                      <a:endParaRPr lang="it-I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dirty="0">
                          <a:effectLst/>
                        </a:rPr>
                        <a:t>6 ore</a:t>
                      </a:r>
                      <a:endPar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51192528"/>
                  </a:ext>
                </a:extLst>
              </a:tr>
            </a:tbl>
          </a:graphicData>
        </a:graphic>
      </p:graphicFrame>
    </p:spTree>
    <p:extLst>
      <p:ext uri="{BB962C8B-B14F-4D97-AF65-F5344CB8AC3E}">
        <p14:creationId xmlns:p14="http://schemas.microsoft.com/office/powerpoint/2010/main" val="4049810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097DB4-0E86-0148-0AB5-A46586866691}"/>
              </a:ext>
            </a:extLst>
          </p:cNvPr>
          <p:cNvSpPr>
            <a:spLocks noGrp="1"/>
          </p:cNvSpPr>
          <p:nvPr>
            <p:ph type="title"/>
          </p:nvPr>
        </p:nvSpPr>
        <p:spPr/>
        <p:txBody>
          <a:bodyPr/>
          <a:lstStyle/>
          <a:p>
            <a:r>
              <a:rPr lang="it-IT" dirty="0"/>
              <a:t/>
            </a:r>
            <a:br>
              <a:rPr lang="it-IT" dirty="0"/>
            </a:br>
            <a:r>
              <a:rPr lang="it-IT" dirty="0">
                <a:solidFill>
                  <a:schemeClr val="accent1">
                    <a:lumMod val="50000"/>
                  </a:schemeClr>
                </a:solidFill>
              </a:rPr>
              <a:t>Metodologie</a:t>
            </a:r>
          </a:p>
        </p:txBody>
      </p:sp>
      <p:pic>
        <p:nvPicPr>
          <p:cNvPr id="3078" name="Picture 6" descr="Wooclap - Prezzi, recensioni, informazioni - Capterra Italia 2023">
            <a:extLst>
              <a:ext uri="{FF2B5EF4-FFF2-40B4-BE49-F238E27FC236}">
                <a16:creationId xmlns:a16="http://schemas.microsoft.com/office/drawing/2014/main" id="{8329B6DB-4B2D-3357-8B15-8DA59BC66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17" y="1937481"/>
            <a:ext cx="7633227" cy="397563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Using Webinar Backstage – Zoom Support">
            <a:extLst>
              <a:ext uri="{FF2B5EF4-FFF2-40B4-BE49-F238E27FC236}">
                <a16:creationId xmlns:a16="http://schemas.microsoft.com/office/drawing/2014/main" id="{B70973CD-7817-C843-3A44-CCB5F78BB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383" y="1554942"/>
            <a:ext cx="3398617" cy="23063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What is MURAL and How to Use it for Design Thinking">
            <a:extLst>
              <a:ext uri="{FF2B5EF4-FFF2-40B4-BE49-F238E27FC236}">
                <a16:creationId xmlns:a16="http://schemas.microsoft.com/office/drawing/2014/main" id="{E432982C-4137-7095-18D5-55D8D786394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960" r="13590"/>
          <a:stretch/>
        </p:blipFill>
        <p:spPr bwMode="auto">
          <a:xfrm>
            <a:off x="7403141" y="899159"/>
            <a:ext cx="6214399" cy="5593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392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31150B-1CBF-8E7F-F450-5E7725BBCA4B}"/>
              </a:ext>
            </a:extLst>
          </p:cNvPr>
          <p:cNvSpPr>
            <a:spLocks noGrp="1"/>
          </p:cNvSpPr>
          <p:nvPr>
            <p:ph type="title"/>
          </p:nvPr>
        </p:nvSpPr>
        <p:spPr/>
        <p:txBody>
          <a:bodyPr/>
          <a:lstStyle/>
          <a:p>
            <a:r>
              <a:rPr lang="it-IT"/>
              <a:t/>
            </a:r>
            <a:br>
              <a:rPr lang="it-IT"/>
            </a:br>
            <a:r>
              <a:rPr lang="it-IT">
                <a:solidFill>
                  <a:schemeClr val="accent1">
                    <a:lumMod val="50000"/>
                  </a:schemeClr>
                </a:solidFill>
              </a:rPr>
              <a:t>Team docenti</a:t>
            </a:r>
            <a:endParaRPr lang="it-IT" dirty="0">
              <a:solidFill>
                <a:schemeClr val="accent1">
                  <a:lumMod val="50000"/>
                </a:schemeClr>
              </a:solidFill>
            </a:endParaRPr>
          </a:p>
        </p:txBody>
      </p:sp>
      <p:sp>
        <p:nvSpPr>
          <p:cNvPr id="3" name="Segnaposto contenuto 2">
            <a:extLst>
              <a:ext uri="{FF2B5EF4-FFF2-40B4-BE49-F238E27FC236}">
                <a16:creationId xmlns:a16="http://schemas.microsoft.com/office/drawing/2014/main" id="{D5367F74-C14C-B56B-CD1F-20FEE8715050}"/>
              </a:ext>
            </a:extLst>
          </p:cNvPr>
          <p:cNvSpPr>
            <a:spLocks noGrp="1"/>
          </p:cNvSpPr>
          <p:nvPr>
            <p:ph idx="1"/>
          </p:nvPr>
        </p:nvSpPr>
        <p:spPr>
          <a:xfrm>
            <a:off x="838200" y="1825625"/>
            <a:ext cx="5054600" cy="4351338"/>
          </a:xfrm>
        </p:spPr>
        <p:txBody>
          <a:bodyPr/>
          <a:lstStyle/>
          <a:p>
            <a:r>
              <a:rPr lang="it-IT"/>
              <a:t>Docenti Universitari</a:t>
            </a:r>
          </a:p>
          <a:p>
            <a:r>
              <a:rPr lang="it-IT"/>
              <a:t>Dirigenti e Funzionari PA</a:t>
            </a:r>
          </a:p>
          <a:p>
            <a:r>
              <a:rPr lang="it-IT"/>
              <a:t>Liberi professionisti – Consulenti</a:t>
            </a:r>
          </a:p>
          <a:p>
            <a:r>
              <a:rPr lang="it-IT"/>
              <a:t>Esperti di Transizione Digitale</a:t>
            </a:r>
          </a:p>
          <a:p>
            <a:r>
              <a:rPr lang="it-IT"/>
              <a:t>Testimoni</a:t>
            </a:r>
          </a:p>
          <a:p>
            <a:r>
              <a:rPr lang="it-IT"/>
              <a:t>Chi lo ha già «fatto»</a:t>
            </a:r>
            <a:endParaRPr lang="it-IT" dirty="0"/>
          </a:p>
        </p:txBody>
      </p:sp>
      <p:pic>
        <p:nvPicPr>
          <p:cNvPr id="4098" name="Picture 2" descr="Migliori esperti di Web Marketing 2023">
            <a:extLst>
              <a:ext uri="{FF2B5EF4-FFF2-40B4-BE49-F238E27FC236}">
                <a16:creationId xmlns:a16="http://schemas.microsoft.com/office/drawing/2014/main" id="{F493DA24-5D49-AFBE-8518-4E854B9809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6513" y="1563925"/>
            <a:ext cx="6625487" cy="3730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056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889971-0AD0-1CBA-96AD-25C9B8FF28AA}"/>
              </a:ext>
            </a:extLst>
          </p:cNvPr>
          <p:cNvSpPr>
            <a:spLocks noGrp="1"/>
          </p:cNvSpPr>
          <p:nvPr>
            <p:ph type="title"/>
          </p:nvPr>
        </p:nvSpPr>
        <p:spPr/>
        <p:txBody>
          <a:bodyPr/>
          <a:lstStyle/>
          <a:p>
            <a:r>
              <a:rPr lang="it-IT" dirty="0"/>
              <a:t/>
            </a:r>
            <a:br>
              <a:rPr lang="it-IT" dirty="0"/>
            </a:br>
            <a:r>
              <a:rPr lang="it-IT" dirty="0">
                <a:solidFill>
                  <a:schemeClr val="accent1">
                    <a:lumMod val="50000"/>
                  </a:schemeClr>
                </a:solidFill>
              </a:rPr>
              <a:t>Frequenza e attestazione finale</a:t>
            </a:r>
          </a:p>
        </p:txBody>
      </p:sp>
      <p:sp>
        <p:nvSpPr>
          <p:cNvPr id="3" name="Segnaposto contenuto 2">
            <a:extLst>
              <a:ext uri="{FF2B5EF4-FFF2-40B4-BE49-F238E27FC236}">
                <a16:creationId xmlns:a16="http://schemas.microsoft.com/office/drawing/2014/main" id="{76E926ED-88B9-B70B-C885-BC51FB1DDE3F}"/>
              </a:ext>
            </a:extLst>
          </p:cNvPr>
          <p:cNvSpPr>
            <a:spLocks noGrp="1"/>
          </p:cNvSpPr>
          <p:nvPr>
            <p:ph idx="1"/>
          </p:nvPr>
        </p:nvSpPr>
        <p:spPr>
          <a:xfrm>
            <a:off x="838200" y="2029249"/>
            <a:ext cx="4251960" cy="3488055"/>
          </a:xfrm>
        </p:spPr>
        <p:txBody>
          <a:bodyPr/>
          <a:lstStyle/>
          <a:p>
            <a:r>
              <a:rPr lang="it-IT" dirty="0"/>
              <a:t>Attestazione delle competenze previo verifica finale (spendibile!!)</a:t>
            </a:r>
          </a:p>
          <a:p>
            <a:endParaRPr lang="it-IT" dirty="0"/>
          </a:p>
          <a:p>
            <a:r>
              <a:rPr lang="it-IT" dirty="0"/>
              <a:t>Attestazione di partecipazione</a:t>
            </a:r>
          </a:p>
          <a:p>
            <a:endParaRPr lang="it-IT" dirty="0"/>
          </a:p>
        </p:txBody>
      </p:sp>
      <p:pic>
        <p:nvPicPr>
          <p:cNvPr id="5122" name="Picture 2" descr="Consegna documentazione per crediti formativi | Liceo Primo Levi">
            <a:extLst>
              <a:ext uri="{FF2B5EF4-FFF2-40B4-BE49-F238E27FC236}">
                <a16:creationId xmlns:a16="http://schemas.microsoft.com/office/drawing/2014/main" id="{F45FF38A-0974-1253-724F-9B3F82B093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9354" y="1690688"/>
            <a:ext cx="6247765" cy="4165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795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D4F6DF-45DD-76EF-E55A-D14F182B9F33}"/>
              </a:ext>
            </a:extLst>
          </p:cNvPr>
          <p:cNvSpPr>
            <a:spLocks noGrp="1"/>
          </p:cNvSpPr>
          <p:nvPr>
            <p:ph type="title"/>
          </p:nvPr>
        </p:nvSpPr>
        <p:spPr>
          <a:xfrm>
            <a:off x="838200" y="806589"/>
            <a:ext cx="10515600" cy="1325563"/>
          </a:xfrm>
        </p:spPr>
        <p:txBody>
          <a:bodyPr>
            <a:normAutofit/>
          </a:bodyPr>
          <a:lstStyle/>
          <a:p>
            <a:r>
              <a:rPr lang="it-IT" sz="3600" dirty="0">
                <a:solidFill>
                  <a:srgbClr val="2F66B2"/>
                </a:solidFill>
                <a:latin typeface="+mn-lt"/>
                <a:ea typeface="+mn-ea"/>
                <a:cs typeface="+mn-cs"/>
              </a:rPr>
              <a:t>Come iscriversi al corso</a:t>
            </a:r>
          </a:p>
        </p:txBody>
      </p:sp>
      <p:sp>
        <p:nvSpPr>
          <p:cNvPr id="3" name="Segnaposto contenuto 2">
            <a:extLst>
              <a:ext uri="{FF2B5EF4-FFF2-40B4-BE49-F238E27FC236}">
                <a16:creationId xmlns:a16="http://schemas.microsoft.com/office/drawing/2014/main" id="{50944C1E-2ED4-6086-8133-9E60F18DC796}"/>
              </a:ext>
            </a:extLst>
          </p:cNvPr>
          <p:cNvSpPr>
            <a:spLocks noGrp="1"/>
          </p:cNvSpPr>
          <p:nvPr>
            <p:ph idx="1"/>
          </p:nvPr>
        </p:nvSpPr>
        <p:spPr>
          <a:xfrm>
            <a:off x="775447" y="2424816"/>
            <a:ext cx="4808946" cy="818684"/>
          </a:xfrm>
        </p:spPr>
        <p:txBody>
          <a:bodyPr>
            <a:noAutofit/>
          </a:bodyPr>
          <a:lstStyle/>
          <a:p>
            <a:pPr marL="0" indent="0">
              <a:buNone/>
            </a:pPr>
            <a:r>
              <a:rPr lang="it-IT" sz="1800" dirty="0">
                <a:solidFill>
                  <a:srgbClr val="2F66B2"/>
                </a:solidFill>
              </a:rPr>
              <a:t>vai al link: </a:t>
            </a:r>
            <a:endParaRPr lang="it-IT" sz="1800" dirty="0" smtClean="0">
              <a:solidFill>
                <a:srgbClr val="2F66B2"/>
              </a:solidFill>
            </a:endParaRPr>
          </a:p>
          <a:p>
            <a:pPr marL="0" indent="0">
              <a:buNone/>
            </a:pPr>
            <a:r>
              <a:rPr lang="it-IT" sz="2000" b="1" u="sng" dirty="0">
                <a:solidFill>
                  <a:srgbClr val="D9CF56"/>
                </a:solidFill>
                <a:hlinkClick r:id="rId3"/>
              </a:rPr>
              <a:t>https://www.qsm.it/blog/bando-upi-lotto-3-servizi-dinnovazione-raccolta-ed-elaborazione-dati-per-la-realizzazione-dell-agenda-digitale/</a:t>
            </a:r>
            <a:endParaRPr lang="it-IT" sz="2000" b="1" u="sng" dirty="0">
              <a:solidFill>
                <a:srgbClr val="D9CF56"/>
              </a:solidFill>
            </a:endParaRPr>
          </a:p>
          <a:p>
            <a:pPr marL="0" indent="0">
              <a:buNone/>
            </a:pPr>
            <a:endParaRPr lang="it-IT" sz="1800" dirty="0">
              <a:solidFill>
                <a:schemeClr val="accent6">
                  <a:lumMod val="75000"/>
                </a:schemeClr>
              </a:solidFill>
            </a:endParaRPr>
          </a:p>
        </p:txBody>
      </p:sp>
      <p:sp>
        <p:nvSpPr>
          <p:cNvPr id="4" name="Segnaposto contenuto 2">
            <a:extLst>
              <a:ext uri="{FF2B5EF4-FFF2-40B4-BE49-F238E27FC236}">
                <a16:creationId xmlns:a16="http://schemas.microsoft.com/office/drawing/2014/main" id="{F014292E-578D-4BF0-ACE7-0492AD18CD17}"/>
              </a:ext>
            </a:extLst>
          </p:cNvPr>
          <p:cNvSpPr txBox="1">
            <a:spLocks/>
          </p:cNvSpPr>
          <p:nvPr/>
        </p:nvSpPr>
        <p:spPr>
          <a:xfrm>
            <a:off x="838200" y="3779932"/>
            <a:ext cx="10515600" cy="11147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it-IT" sz="1600" dirty="0">
              <a:solidFill>
                <a:schemeClr val="accent6">
                  <a:lumMod val="75000"/>
                </a:schemeClr>
              </a:solidFill>
            </a:endParaRPr>
          </a:p>
        </p:txBody>
      </p:sp>
      <p:sp>
        <p:nvSpPr>
          <p:cNvPr id="7" name="Segnaposto contenuto 2">
            <a:extLst>
              <a:ext uri="{FF2B5EF4-FFF2-40B4-BE49-F238E27FC236}">
                <a16:creationId xmlns:a16="http://schemas.microsoft.com/office/drawing/2014/main" id="{77B10CBE-7CAA-48BB-90DE-EA6738A1A82C}"/>
              </a:ext>
            </a:extLst>
          </p:cNvPr>
          <p:cNvSpPr txBox="1">
            <a:spLocks/>
          </p:cNvSpPr>
          <p:nvPr/>
        </p:nvSpPr>
        <p:spPr>
          <a:xfrm>
            <a:off x="838200" y="3666289"/>
            <a:ext cx="10515600" cy="600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endParaRPr lang="it-IT" sz="1600" dirty="0">
              <a:solidFill>
                <a:schemeClr val="accent6">
                  <a:lumMod val="75000"/>
                </a:schemeClr>
              </a:solidFill>
            </a:endParaRPr>
          </a:p>
        </p:txBody>
      </p:sp>
      <p:sp>
        <p:nvSpPr>
          <p:cNvPr id="8" name="Segnaposto contenuto 2">
            <a:extLst>
              <a:ext uri="{FF2B5EF4-FFF2-40B4-BE49-F238E27FC236}">
                <a16:creationId xmlns:a16="http://schemas.microsoft.com/office/drawing/2014/main" id="{3B0B08C3-D2B8-4A2F-901F-573C287D3752}"/>
              </a:ext>
            </a:extLst>
          </p:cNvPr>
          <p:cNvSpPr txBox="1">
            <a:spLocks/>
          </p:cNvSpPr>
          <p:nvPr/>
        </p:nvSpPr>
        <p:spPr>
          <a:xfrm>
            <a:off x="775447" y="4293957"/>
            <a:ext cx="4235226" cy="6007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it-IT" sz="1900" dirty="0">
                <a:solidFill>
                  <a:srgbClr val="2F66B2"/>
                </a:solidFill>
              </a:rPr>
              <a:t>In alternativa collegarsi al sito </a:t>
            </a:r>
            <a:r>
              <a:rPr lang="it-IT" sz="1600" b="1" dirty="0">
                <a:solidFill>
                  <a:srgbClr val="DED356"/>
                </a:solidFill>
                <a:hlinkClick r:id="rId4">
                  <a:extLst>
                    <a:ext uri="{A12FA001-AC4F-418D-AE19-62706E023703}">
                      <ahyp:hlinkClr xmlns="" xmlns:ahyp="http://schemas.microsoft.com/office/drawing/2018/hyperlinkcolor" xmlns:lc="http://schemas.openxmlformats.org/drawingml/2006/lockedCanvas" val="tx"/>
                    </a:ext>
                  </a:extLst>
                </a:hlinkClick>
              </a:rPr>
              <a:t>www.qsm.it</a:t>
            </a:r>
            <a:r>
              <a:rPr lang="it-IT" sz="1600" b="1" dirty="0">
                <a:solidFill>
                  <a:srgbClr val="DED356"/>
                </a:solidFill>
              </a:rPr>
              <a:t> </a:t>
            </a:r>
          </a:p>
          <a:p>
            <a:pPr marL="0" lvl="0" indent="0">
              <a:lnSpc>
                <a:spcPct val="100000"/>
              </a:lnSpc>
              <a:spcBef>
                <a:spcPts val="0"/>
              </a:spcBef>
              <a:buNone/>
            </a:pPr>
            <a:endParaRPr lang="it-IT" sz="1200" dirty="0">
              <a:solidFill>
                <a:srgbClr val="70AD47">
                  <a:lumMod val="75000"/>
                </a:srgbClr>
              </a:solidFill>
            </a:endParaRPr>
          </a:p>
          <a:p>
            <a:pPr marL="0" lvl="0" indent="0">
              <a:lnSpc>
                <a:spcPct val="100000"/>
              </a:lnSpc>
              <a:spcBef>
                <a:spcPts val="0"/>
              </a:spcBef>
              <a:buNone/>
            </a:pPr>
            <a:r>
              <a:rPr lang="it-IT" sz="1900" dirty="0">
                <a:solidFill>
                  <a:srgbClr val="2F66B2"/>
                </a:solidFill>
              </a:rPr>
              <a:t>Cliccare nella sezione </a:t>
            </a:r>
            <a:r>
              <a:rPr lang="it-IT" sz="1900" b="1" dirty="0">
                <a:solidFill>
                  <a:srgbClr val="DED356"/>
                </a:solidFill>
              </a:rPr>
              <a:t>Blog</a:t>
            </a:r>
            <a:r>
              <a:rPr lang="it-IT" sz="1900" dirty="0">
                <a:solidFill>
                  <a:srgbClr val="2F66B2"/>
                </a:solidFill>
              </a:rPr>
              <a:t> del sito</a:t>
            </a:r>
            <a:endParaRPr lang="it-IT" sz="1900" dirty="0">
              <a:solidFill>
                <a:srgbClr val="70AD47">
                  <a:lumMod val="75000"/>
                </a:srgbClr>
              </a:solidFill>
            </a:endParaRPr>
          </a:p>
        </p:txBody>
      </p:sp>
      <p:pic>
        <p:nvPicPr>
          <p:cNvPr id="11" name="Immagine 10">
            <a:extLst>
              <a:ext uri="{FF2B5EF4-FFF2-40B4-BE49-F238E27FC236}">
                <a16:creationId xmlns:a16="http://schemas.microsoft.com/office/drawing/2014/main" id="{C529C4C7-150A-4A9D-A865-69449C1ECE0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584393" y="120594"/>
            <a:ext cx="1023213" cy="557704"/>
          </a:xfrm>
          <a:prstGeom prst="rect">
            <a:avLst/>
          </a:prstGeom>
        </p:spPr>
      </p:pic>
      <p:pic>
        <p:nvPicPr>
          <p:cNvPr id="6" name="Immagine 5" descr="Immagine che contiene testo, computer, portatile, tastiera&#10;&#10;Descrizione generata automaticamente">
            <a:extLst>
              <a:ext uri="{FF2B5EF4-FFF2-40B4-BE49-F238E27FC236}">
                <a16:creationId xmlns:a16="http://schemas.microsoft.com/office/drawing/2014/main" id="{3C3EE9A5-33C1-FEA9-A64B-C48D92DBC2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2606" y="2132152"/>
            <a:ext cx="5381194" cy="3040223"/>
          </a:xfrm>
          <a:prstGeom prst="rect">
            <a:avLst/>
          </a:prstGeom>
        </p:spPr>
      </p:pic>
    </p:spTree>
    <p:extLst>
      <p:ext uri="{BB962C8B-B14F-4D97-AF65-F5344CB8AC3E}">
        <p14:creationId xmlns:p14="http://schemas.microsoft.com/office/powerpoint/2010/main" val="17502509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1000"/>
                                        <p:tgtEl>
                                          <p:spTgt spid="8">
                                            <p:txEl>
                                              <p:pRg st="0" end="0"/>
                                            </p:txEl>
                                          </p:spTgt>
                                        </p:tgtEl>
                                      </p:cBhvr>
                                    </p:animEffect>
                                    <p:anim calcmode="lin" valueType="num">
                                      <p:cBhvr>
                                        <p:cTn id="2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D50D869B-163B-430E-BCF0-74D9141C83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2541" y="1003225"/>
            <a:ext cx="7386918" cy="5042209"/>
          </a:xfrm>
        </p:spPr>
      </p:pic>
      <p:pic>
        <p:nvPicPr>
          <p:cNvPr id="11" name="Immagine 10">
            <a:extLst>
              <a:ext uri="{FF2B5EF4-FFF2-40B4-BE49-F238E27FC236}">
                <a16:creationId xmlns:a16="http://schemas.microsoft.com/office/drawing/2014/main" id="{196598B4-D5E4-4D44-8181-CAB022436D71}"/>
              </a:ext>
            </a:extLst>
          </p:cNvPr>
          <p:cNvPicPr>
            <a:picLocks noChangeAspect="1"/>
          </p:cNvPicPr>
          <p:nvPr/>
        </p:nvPicPr>
        <p:blipFill>
          <a:blip r:embed="rId3" cstate="hq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396742" y="960901"/>
            <a:ext cx="1001539" cy="1001539"/>
          </a:xfrm>
          <a:prstGeom prst="rect">
            <a:avLst/>
          </a:prstGeom>
        </p:spPr>
      </p:pic>
      <p:pic>
        <p:nvPicPr>
          <p:cNvPr id="12" name="Immagine 11">
            <a:extLst>
              <a:ext uri="{FF2B5EF4-FFF2-40B4-BE49-F238E27FC236}">
                <a16:creationId xmlns:a16="http://schemas.microsoft.com/office/drawing/2014/main" id="{4F8A5DE1-5B64-472D-B0F7-81A2E26963C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584393" y="120594"/>
            <a:ext cx="1023213" cy="557704"/>
          </a:xfrm>
          <a:prstGeom prst="rect">
            <a:avLst/>
          </a:prstGeom>
        </p:spPr>
      </p:pic>
    </p:spTree>
    <p:extLst>
      <p:ext uri="{BB962C8B-B14F-4D97-AF65-F5344CB8AC3E}">
        <p14:creationId xmlns:p14="http://schemas.microsoft.com/office/powerpoint/2010/main" val="11664429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0FBBB4-50E6-9E8C-C6F2-F3E083F3C3BE}"/>
              </a:ext>
            </a:extLst>
          </p:cNvPr>
          <p:cNvSpPr>
            <a:spLocks noGrp="1"/>
          </p:cNvSpPr>
          <p:nvPr>
            <p:ph type="title"/>
          </p:nvPr>
        </p:nvSpPr>
        <p:spPr/>
        <p:txBody>
          <a:bodyPr>
            <a:normAutofit fontScale="90000"/>
          </a:bodyPr>
          <a:lstStyle/>
          <a:p>
            <a:r>
              <a:rPr lang="it-IT" sz="1800" b="1" dirty="0">
                <a:effectLst/>
                <a:latin typeface="Calibri Light" panose="020F0302020204030204" pitchFamily="34" charset="0"/>
                <a:ea typeface="Calibri" panose="020F0502020204030204" pitchFamily="34" charset="0"/>
                <a:cs typeface="Times New Roman" panose="02020603050405020304" pitchFamily="18" charset="0"/>
              </a:rPr>
              <a:t/>
            </a:r>
            <a:br>
              <a:rPr lang="it-IT" sz="1800" b="1" dirty="0">
                <a:effectLst/>
                <a:latin typeface="Calibri Light" panose="020F0302020204030204" pitchFamily="34" charset="0"/>
                <a:ea typeface="Calibri" panose="020F0502020204030204" pitchFamily="34" charset="0"/>
                <a:cs typeface="Times New Roman" panose="02020603050405020304" pitchFamily="18" charset="0"/>
              </a:rPr>
            </a:br>
            <a:r>
              <a:rPr lang="it-IT" sz="1800" b="1" dirty="0">
                <a:effectLst/>
                <a:latin typeface="Calibri Light" panose="020F0302020204030204" pitchFamily="34" charset="0"/>
                <a:ea typeface="Calibri" panose="020F0502020204030204" pitchFamily="34" charset="0"/>
                <a:cs typeface="Times New Roman" panose="02020603050405020304" pitchFamily="18" charset="0"/>
              </a:rPr>
              <a:t/>
            </a:r>
            <a:br>
              <a:rPr lang="it-IT" sz="1800" b="1" dirty="0">
                <a:effectLst/>
                <a:latin typeface="Calibri Light" panose="020F0302020204030204" pitchFamily="34" charset="0"/>
                <a:ea typeface="Calibri" panose="020F0502020204030204" pitchFamily="34" charset="0"/>
                <a:cs typeface="Times New Roman" panose="02020603050405020304" pitchFamily="18" charset="0"/>
              </a:rPr>
            </a:br>
            <a:r>
              <a:rPr lang="it-IT" sz="1800" b="1" dirty="0">
                <a:effectLst/>
                <a:latin typeface="Calibri Light" panose="020F0302020204030204" pitchFamily="34" charset="0"/>
                <a:ea typeface="Calibri" panose="020F0502020204030204" pitchFamily="34" charset="0"/>
                <a:cs typeface="Times New Roman" panose="02020603050405020304" pitchFamily="18" charset="0"/>
              </a:rPr>
              <a:t/>
            </a:r>
            <a:br>
              <a:rPr lang="it-IT" sz="1800" b="1" dirty="0">
                <a:effectLst/>
                <a:latin typeface="Calibri Light" panose="020F0302020204030204" pitchFamily="34" charset="0"/>
                <a:ea typeface="Calibri" panose="020F0502020204030204" pitchFamily="34" charset="0"/>
                <a:cs typeface="Times New Roman" panose="02020603050405020304" pitchFamily="18" charset="0"/>
              </a:rPr>
            </a:br>
            <a:r>
              <a:rPr lang="it-IT" sz="1800" b="1" dirty="0">
                <a:effectLst/>
                <a:latin typeface="Calibri Light" panose="020F0302020204030204" pitchFamily="34" charset="0"/>
                <a:ea typeface="Calibri" panose="020F0502020204030204" pitchFamily="34" charset="0"/>
                <a:cs typeface="Times New Roman" panose="02020603050405020304" pitchFamily="18" charset="0"/>
              </a:rPr>
              <a:t/>
            </a:r>
            <a:br>
              <a:rPr lang="it-IT" sz="1800" b="1" dirty="0">
                <a:effectLst/>
                <a:latin typeface="Calibri Light" panose="020F0302020204030204" pitchFamily="34" charset="0"/>
                <a:ea typeface="Calibri" panose="020F0502020204030204" pitchFamily="34" charset="0"/>
                <a:cs typeface="Times New Roman" panose="02020603050405020304" pitchFamily="18" charset="0"/>
              </a:rPr>
            </a:br>
            <a:r>
              <a:rPr lang="it-IT" sz="1800" b="1" dirty="0">
                <a:effectLst/>
                <a:latin typeface="Calibri Light" panose="020F0302020204030204" pitchFamily="34" charset="0"/>
                <a:ea typeface="Calibri" panose="020F0502020204030204" pitchFamily="34" charset="0"/>
                <a:cs typeface="Times New Roman" panose="02020603050405020304" pitchFamily="18" charset="0"/>
              </a:rPr>
              <a:t/>
            </a:r>
            <a:br>
              <a:rPr lang="it-IT" sz="1800" b="1" dirty="0">
                <a:effectLst/>
                <a:latin typeface="Calibri Light" panose="020F0302020204030204" pitchFamily="34" charset="0"/>
                <a:ea typeface="Calibri" panose="020F0502020204030204" pitchFamily="34" charset="0"/>
                <a:cs typeface="Times New Roman" panose="02020603050405020304" pitchFamily="18" charset="0"/>
              </a:rPr>
            </a:br>
            <a:r>
              <a:rPr kumimoji="0" lang="it-IT" sz="4400" b="1" i="0" u="none" strike="noStrike" kern="1200" cap="none" spc="0" normalizeH="0" baseline="0" noProof="0" dirty="0">
                <a:ln>
                  <a:noFill/>
                </a:ln>
                <a:solidFill>
                  <a:srgbClr val="4472C4">
                    <a:lumMod val="50000"/>
                  </a:srgbClr>
                </a:solidFill>
                <a:effectLst/>
                <a:uLnTx/>
                <a:uFillTx/>
                <a:latin typeface="Calibri Light" panose="020F0302020204030204"/>
                <a:ea typeface="+mj-ea"/>
                <a:cs typeface="+mj-cs"/>
              </a:rPr>
              <a:t>Premessa</a:t>
            </a:r>
            <a:r>
              <a:rPr lang="it-IT" sz="1800" dirty="0">
                <a:effectLst/>
                <a:latin typeface="Calibri" panose="020F0502020204030204" pitchFamily="34" charset="0"/>
                <a:ea typeface="Calibri" panose="020F0502020204030204" pitchFamily="34" charset="0"/>
                <a:cs typeface="Times New Roman" panose="02020603050405020304" pitchFamily="18" charset="0"/>
              </a:rPr>
              <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effectLst/>
                <a:latin typeface="Calibri" panose="020F0502020204030204" pitchFamily="34" charset="0"/>
                <a:ea typeface="Calibri" panose="020F0502020204030204" pitchFamily="34" charset="0"/>
                <a:cs typeface="Times New Roman" panose="02020603050405020304" pitchFamily="18" charset="0"/>
              </a:rPr>
              <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dirty="0"/>
          </a:p>
        </p:txBody>
      </p:sp>
      <p:sp>
        <p:nvSpPr>
          <p:cNvPr id="3" name="Segnaposto contenuto 2">
            <a:extLst>
              <a:ext uri="{FF2B5EF4-FFF2-40B4-BE49-F238E27FC236}">
                <a16:creationId xmlns:a16="http://schemas.microsoft.com/office/drawing/2014/main" id="{785E1953-85E0-E4C9-A9B2-38DF7E96DA64}"/>
              </a:ext>
            </a:extLst>
          </p:cNvPr>
          <p:cNvSpPr>
            <a:spLocks noGrp="1"/>
          </p:cNvSpPr>
          <p:nvPr>
            <p:ph idx="1"/>
          </p:nvPr>
        </p:nvSpPr>
        <p:spPr>
          <a:xfrm>
            <a:off x="838200" y="1385740"/>
            <a:ext cx="10515600" cy="4791223"/>
          </a:xfrm>
        </p:spPr>
        <p:txBody>
          <a:bodyPr/>
          <a:lstStyle/>
          <a:p>
            <a:pPr marL="0" indent="0" algn="just">
              <a:buNone/>
            </a:pPr>
            <a:endParaRPr lang="it-IT" sz="1800" dirty="0">
              <a:latin typeface="Calibri" panose="020F0502020204030204" pitchFamily="34" charset="0"/>
              <a:cs typeface="Calibri" panose="020F0502020204030204" pitchFamily="34" charset="0"/>
            </a:endParaRPr>
          </a:p>
          <a:p>
            <a:pPr marL="0" indent="0" algn="just">
              <a:buNone/>
            </a:pPr>
            <a:r>
              <a:rPr lang="it-IT" sz="1800" dirty="0">
                <a:latin typeface="Calibri" panose="020F0502020204030204" pitchFamily="34" charset="0"/>
                <a:cs typeface="Calibri" panose="020F0502020204030204" pitchFamily="34" charset="0"/>
              </a:rPr>
              <a:t>La finalità generale del progetto “Province &amp; Comuni”, all’interno del quale si colloca il presente percorso formativo, è quella di migliorare la capacità amministrativa delle Province e degli enti locali, accompagnando il percorso avviato dalla Legge 56/14 che, accanto al riconoscimento di funzioni fondamentali, assegna alle Province un ruolo di supporto dei Comuni del territorio, per migliorare l’efficienza e la funzionalità dei servizi offerti dagli enti locali e favorire lo sviluppo dei territori.</a:t>
            </a:r>
          </a:p>
          <a:p>
            <a:pPr marL="0" indent="0" algn="just">
              <a:lnSpc>
                <a:spcPct val="107000"/>
              </a:lnSpc>
              <a:spcAft>
                <a:spcPts val="800"/>
              </a:spcAft>
              <a:buNone/>
            </a:pPr>
            <a:r>
              <a:rPr lang="it-IT" sz="1800" dirty="0">
                <a:latin typeface="Calibri" panose="020F0502020204030204" pitchFamily="34" charset="0"/>
                <a:cs typeface="Calibri" panose="020F0502020204030204" pitchFamily="34" charset="0"/>
              </a:rPr>
              <a:t>L'ente Provincia può svolgere il ruolo di catalizzatore dei processi di innovazione della PA nell'area vasta sub-regionale. In questa prospettiva, la Provincia può assumere due ruoli: quello di ente erogatore di servizi innovativi e quello di propulsore dell'innovazione all'interno degli enti locali.</a:t>
            </a:r>
          </a:p>
          <a:p>
            <a:pPr marL="0" indent="0" algn="just">
              <a:lnSpc>
                <a:spcPct val="107000"/>
              </a:lnSpc>
              <a:spcAft>
                <a:spcPts val="800"/>
              </a:spcAft>
              <a:buNone/>
            </a:pPr>
            <a:r>
              <a:rPr lang="it-IT" sz="1800" dirty="0">
                <a:latin typeface="Calibri" panose="020F0502020204030204" pitchFamily="34" charset="0"/>
                <a:cs typeface="Calibri" panose="020F0502020204030204" pitchFamily="34" charset="0"/>
              </a:rPr>
              <a:t>Sulla base di queste considerazioni, il progetto formativo mira sia allo sviluppo di competenze sia al potenziamento e consolidamento di un ruolo di leadership nei processi di sviluppo in area vasta.</a:t>
            </a:r>
          </a:p>
          <a:p>
            <a:pPr marL="0" indent="0" algn="just">
              <a:buNone/>
            </a:pPr>
            <a:endParaRPr lang="it-IT" sz="1800" dirty="0">
              <a:latin typeface="Calibri" panose="020F0502020204030204" pitchFamily="34" charset="0"/>
              <a:cs typeface="Calibri" panose="020F0502020204030204" pitchFamily="34" charset="0"/>
            </a:endParaRPr>
          </a:p>
          <a:p>
            <a:pPr marL="0" indent="0" algn="ctr">
              <a:buNone/>
            </a:pPr>
            <a:endParaRPr lang="it-IT" sz="4400" b="1" dirty="0">
              <a:solidFill>
                <a:schemeClr val="accent1">
                  <a:lumMod val="50000"/>
                </a:schemeClr>
              </a:solidFill>
              <a:latin typeface="+mj-lt"/>
              <a:ea typeface="+mj-ea"/>
              <a:cs typeface="+mj-cs"/>
            </a:endParaRPr>
          </a:p>
        </p:txBody>
      </p:sp>
    </p:spTree>
    <p:extLst>
      <p:ext uri="{BB962C8B-B14F-4D97-AF65-F5344CB8AC3E}">
        <p14:creationId xmlns:p14="http://schemas.microsoft.com/office/powerpoint/2010/main" val="3211264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0DD89E-7588-4FC1-8F97-03C9BF385DF8}"/>
              </a:ext>
            </a:extLst>
          </p:cNvPr>
          <p:cNvSpPr>
            <a:spLocks noGrp="1"/>
          </p:cNvSpPr>
          <p:nvPr>
            <p:ph type="title"/>
          </p:nvPr>
        </p:nvSpPr>
        <p:spPr>
          <a:xfrm>
            <a:off x="838200" y="869576"/>
            <a:ext cx="10515600" cy="582706"/>
          </a:xfrm>
        </p:spPr>
        <p:txBody>
          <a:bodyPr>
            <a:normAutofit/>
          </a:bodyPr>
          <a:lstStyle/>
          <a:p>
            <a:pPr algn="ctr"/>
            <a:r>
              <a:rPr lang="it-IT" sz="2000" b="1" i="0" u="none" strike="noStrike" dirty="0">
                <a:solidFill>
                  <a:srgbClr val="2F66B2"/>
                </a:solidFill>
                <a:effectLst/>
              </a:rPr>
              <a:t>All'interno della sezione </a:t>
            </a:r>
            <a:r>
              <a:rPr lang="it-IT" sz="2000" b="1" i="0" u="none" strike="noStrike" dirty="0">
                <a:solidFill>
                  <a:srgbClr val="DED356"/>
                </a:solidFill>
                <a:effectLst/>
              </a:rPr>
              <a:t>Blog e News</a:t>
            </a:r>
            <a:r>
              <a:rPr lang="it-IT" sz="2000" b="1" i="0" u="none" strike="noStrike" dirty="0">
                <a:solidFill>
                  <a:srgbClr val="2F66B2"/>
                </a:solidFill>
                <a:effectLst/>
              </a:rPr>
              <a:t> si troveranno gli articoli per ogni singolo Lotto del bando UPI</a:t>
            </a:r>
            <a:endParaRPr lang="it-IT" sz="2000" b="1" dirty="0"/>
          </a:p>
        </p:txBody>
      </p:sp>
      <p:pic>
        <p:nvPicPr>
          <p:cNvPr id="5" name="Segnaposto contenuto 4">
            <a:extLst>
              <a:ext uri="{FF2B5EF4-FFF2-40B4-BE49-F238E27FC236}">
                <a16:creationId xmlns:a16="http://schemas.microsoft.com/office/drawing/2014/main" id="{4331F412-BD1A-4F3C-B046-E1EF3C7D6B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6611" y="1452282"/>
            <a:ext cx="6678778" cy="4572281"/>
          </a:xfrm>
        </p:spPr>
      </p:pic>
      <p:pic>
        <p:nvPicPr>
          <p:cNvPr id="6" name="Immagine 5">
            <a:extLst>
              <a:ext uri="{FF2B5EF4-FFF2-40B4-BE49-F238E27FC236}">
                <a16:creationId xmlns:a16="http://schemas.microsoft.com/office/drawing/2014/main" id="{93A37D07-DE03-4AF8-88FE-406569B8A60B}"/>
              </a:ext>
            </a:extLst>
          </p:cNvPr>
          <p:cNvPicPr>
            <a:picLocks noChangeAspect="1"/>
          </p:cNvPicPr>
          <p:nvPr/>
        </p:nvPicPr>
        <p:blipFill>
          <a:blip r:embed="rId3" cstate="hq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526296" y="3551706"/>
            <a:ext cx="1001539" cy="1001539"/>
          </a:xfrm>
          <a:prstGeom prst="rect">
            <a:avLst/>
          </a:prstGeom>
        </p:spPr>
      </p:pic>
      <p:pic>
        <p:nvPicPr>
          <p:cNvPr id="7" name="Immagine 6">
            <a:extLst>
              <a:ext uri="{FF2B5EF4-FFF2-40B4-BE49-F238E27FC236}">
                <a16:creationId xmlns:a16="http://schemas.microsoft.com/office/drawing/2014/main" id="{4CDEC883-544E-4BEE-9144-D8F1AAF895C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584393" y="120594"/>
            <a:ext cx="1023213" cy="557704"/>
          </a:xfrm>
          <a:prstGeom prst="rect">
            <a:avLst/>
          </a:prstGeom>
        </p:spPr>
      </p:pic>
    </p:spTree>
    <p:extLst>
      <p:ext uri="{BB962C8B-B14F-4D97-AF65-F5344CB8AC3E}">
        <p14:creationId xmlns:p14="http://schemas.microsoft.com/office/powerpoint/2010/main" val="26793505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D4F6DF-45DD-76EF-E55A-D14F182B9F33}"/>
              </a:ext>
            </a:extLst>
          </p:cNvPr>
          <p:cNvSpPr>
            <a:spLocks noGrp="1"/>
          </p:cNvSpPr>
          <p:nvPr>
            <p:ph type="title"/>
          </p:nvPr>
        </p:nvSpPr>
        <p:spPr>
          <a:xfrm>
            <a:off x="838200" y="1061055"/>
            <a:ext cx="10515600" cy="1325563"/>
          </a:xfrm>
        </p:spPr>
        <p:txBody>
          <a:bodyPr>
            <a:normAutofit/>
          </a:bodyPr>
          <a:lstStyle/>
          <a:p>
            <a:r>
              <a:rPr lang="it-IT" sz="3600" i="0" u="none" strike="noStrike" dirty="0">
                <a:solidFill>
                  <a:srgbClr val="2F66B2"/>
                </a:solidFill>
                <a:effectLst/>
                <a:latin typeface="+mn-lt"/>
              </a:rPr>
              <a:t>Cliccando nell'articolo di interesse sarà possibile consultare:</a:t>
            </a:r>
            <a:endParaRPr lang="it-IT" sz="3600" dirty="0">
              <a:solidFill>
                <a:srgbClr val="2F66B2"/>
              </a:solidFill>
              <a:latin typeface="+mn-lt"/>
              <a:ea typeface="+mn-ea"/>
              <a:cs typeface="+mn-cs"/>
            </a:endParaRPr>
          </a:p>
        </p:txBody>
      </p:sp>
      <p:sp>
        <p:nvSpPr>
          <p:cNvPr id="3" name="Segnaposto contenuto 2">
            <a:extLst>
              <a:ext uri="{FF2B5EF4-FFF2-40B4-BE49-F238E27FC236}">
                <a16:creationId xmlns:a16="http://schemas.microsoft.com/office/drawing/2014/main" id="{50944C1E-2ED4-6086-8133-9E60F18DC796}"/>
              </a:ext>
            </a:extLst>
          </p:cNvPr>
          <p:cNvSpPr>
            <a:spLocks noGrp="1"/>
          </p:cNvSpPr>
          <p:nvPr>
            <p:ph idx="1"/>
          </p:nvPr>
        </p:nvSpPr>
        <p:spPr>
          <a:xfrm>
            <a:off x="927847" y="2528326"/>
            <a:ext cx="6016963" cy="2835743"/>
          </a:xfrm>
        </p:spPr>
        <p:txBody>
          <a:bodyPr>
            <a:normAutofit fontScale="62500" lnSpcReduction="20000"/>
          </a:bodyPr>
          <a:lstStyle/>
          <a:p>
            <a:pPr>
              <a:buFont typeface="Arial" panose="020B0604020202020204" pitchFamily="34" charset="0"/>
              <a:buChar char="•"/>
            </a:pPr>
            <a:r>
              <a:rPr lang="it-IT" sz="3200" b="0" i="0" u="none" strike="noStrike" dirty="0">
                <a:solidFill>
                  <a:srgbClr val="2F66B2"/>
                </a:solidFill>
                <a:effectLst/>
              </a:rPr>
              <a:t>La finalità generale del progetto “Province &amp; Comuni”</a:t>
            </a:r>
            <a:endParaRPr lang="it-IT" sz="3200" dirty="0"/>
          </a:p>
          <a:p>
            <a:pPr>
              <a:buFont typeface="Arial" panose="020B0604020202020204" pitchFamily="34" charset="0"/>
              <a:buChar char="•"/>
            </a:pPr>
            <a:r>
              <a:rPr lang="it-IT" sz="3200" b="0" i="0" u="none" strike="noStrike" dirty="0">
                <a:solidFill>
                  <a:srgbClr val="2F66B2"/>
                </a:solidFill>
                <a:effectLst/>
              </a:rPr>
              <a:t>Gli </a:t>
            </a:r>
            <a:r>
              <a:rPr lang="it-IT" sz="3200" dirty="0">
                <a:solidFill>
                  <a:srgbClr val="2F66B2"/>
                </a:solidFill>
              </a:rPr>
              <a:t>o</a:t>
            </a:r>
            <a:r>
              <a:rPr lang="it-IT" sz="3200" b="0" i="0" u="none" strike="noStrike" dirty="0">
                <a:solidFill>
                  <a:srgbClr val="2F66B2"/>
                </a:solidFill>
                <a:effectLst/>
              </a:rPr>
              <a:t>biettivi formativi</a:t>
            </a:r>
            <a:endParaRPr lang="it-IT" sz="3200" dirty="0"/>
          </a:p>
          <a:p>
            <a:pPr>
              <a:buFont typeface="Arial" panose="020B0604020202020204" pitchFamily="34" charset="0"/>
              <a:buChar char="•"/>
            </a:pPr>
            <a:r>
              <a:rPr lang="it-IT" sz="3200" b="0" i="0" u="none" strike="noStrike" dirty="0">
                <a:solidFill>
                  <a:srgbClr val="2F66B2"/>
                </a:solidFill>
                <a:effectLst/>
              </a:rPr>
              <a:t>I destinatari</a:t>
            </a:r>
            <a:endParaRPr lang="it-IT" sz="3200" dirty="0"/>
          </a:p>
          <a:p>
            <a:pPr>
              <a:buFont typeface="Arial" panose="020B0604020202020204" pitchFamily="34" charset="0"/>
              <a:buChar char="•"/>
            </a:pPr>
            <a:r>
              <a:rPr lang="it-IT" sz="3200" b="0" i="0" u="none" strike="noStrike" dirty="0">
                <a:solidFill>
                  <a:srgbClr val="2F66B2"/>
                </a:solidFill>
                <a:effectLst/>
              </a:rPr>
              <a:t>La durata</a:t>
            </a:r>
            <a:endParaRPr lang="it-IT" sz="3200" dirty="0"/>
          </a:p>
          <a:p>
            <a:pPr>
              <a:buFont typeface="Arial" panose="020B0604020202020204" pitchFamily="34" charset="0"/>
              <a:buChar char="•"/>
            </a:pPr>
            <a:r>
              <a:rPr lang="it-IT" sz="3200" b="0" i="0" u="none" strike="noStrike" dirty="0">
                <a:solidFill>
                  <a:srgbClr val="2F66B2"/>
                </a:solidFill>
                <a:effectLst/>
              </a:rPr>
              <a:t>Le metodologie</a:t>
            </a:r>
            <a:endParaRPr lang="it-IT" sz="3200" dirty="0"/>
          </a:p>
          <a:p>
            <a:pPr>
              <a:buFont typeface="Arial" panose="020B0604020202020204" pitchFamily="34" charset="0"/>
              <a:buChar char="•"/>
            </a:pPr>
            <a:r>
              <a:rPr lang="it-IT" sz="3200" b="0" i="0" u="none" strike="noStrike" dirty="0">
                <a:solidFill>
                  <a:srgbClr val="2F66B2"/>
                </a:solidFill>
                <a:effectLst/>
              </a:rPr>
              <a:t>Frequenza e attestazione finale</a:t>
            </a:r>
            <a:endParaRPr lang="it-IT" sz="3200" dirty="0"/>
          </a:p>
          <a:p>
            <a:pPr>
              <a:buFont typeface="Arial" panose="020B0604020202020204" pitchFamily="34" charset="0"/>
              <a:buChar char="•"/>
            </a:pPr>
            <a:r>
              <a:rPr lang="it-IT" sz="3200" b="0" i="0" u="none" strike="noStrike" dirty="0">
                <a:solidFill>
                  <a:srgbClr val="2F66B2"/>
                </a:solidFill>
                <a:effectLst/>
              </a:rPr>
              <a:t>Link ai programmi didattici previsti</a:t>
            </a:r>
            <a:endParaRPr lang="it-IT" sz="3200" dirty="0"/>
          </a:p>
          <a:p>
            <a:pPr>
              <a:buFont typeface="Arial" panose="020B0604020202020204" pitchFamily="34" charset="0"/>
              <a:buChar char="•"/>
            </a:pPr>
            <a:r>
              <a:rPr lang="it-IT" sz="3200" b="0" i="0" u="none" strike="noStrike" dirty="0">
                <a:solidFill>
                  <a:srgbClr val="2F66B2"/>
                </a:solidFill>
                <a:effectLst/>
              </a:rPr>
              <a:t>Link - </a:t>
            </a:r>
            <a:r>
              <a:rPr lang="it-IT" sz="3200" b="1" i="0" u="none" strike="noStrike" dirty="0">
                <a:solidFill>
                  <a:srgbClr val="DED356"/>
                </a:solidFill>
                <a:effectLst/>
              </a:rPr>
              <a:t>Compila il form di adesione</a:t>
            </a:r>
            <a:endParaRPr lang="it-IT" sz="3200" dirty="0"/>
          </a:p>
          <a:p>
            <a:pPr marL="0" indent="0">
              <a:buNone/>
            </a:pPr>
            <a:endParaRPr lang="it-IT" sz="1600" dirty="0">
              <a:solidFill>
                <a:schemeClr val="accent6">
                  <a:lumMod val="75000"/>
                </a:schemeClr>
              </a:solidFill>
            </a:endParaRPr>
          </a:p>
        </p:txBody>
      </p:sp>
      <p:sp>
        <p:nvSpPr>
          <p:cNvPr id="4" name="Segnaposto contenuto 2">
            <a:extLst>
              <a:ext uri="{FF2B5EF4-FFF2-40B4-BE49-F238E27FC236}">
                <a16:creationId xmlns:a16="http://schemas.microsoft.com/office/drawing/2014/main" id="{F014292E-578D-4BF0-ACE7-0492AD18CD17}"/>
              </a:ext>
            </a:extLst>
          </p:cNvPr>
          <p:cNvSpPr txBox="1">
            <a:spLocks/>
          </p:cNvSpPr>
          <p:nvPr/>
        </p:nvSpPr>
        <p:spPr>
          <a:xfrm>
            <a:off x="838200" y="3779931"/>
            <a:ext cx="10515600" cy="1679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it-IT" sz="1600" dirty="0">
              <a:solidFill>
                <a:schemeClr val="accent6">
                  <a:lumMod val="75000"/>
                </a:schemeClr>
              </a:solidFill>
            </a:endParaRPr>
          </a:p>
        </p:txBody>
      </p:sp>
      <p:sp>
        <p:nvSpPr>
          <p:cNvPr id="7" name="Segnaposto contenuto 2">
            <a:extLst>
              <a:ext uri="{FF2B5EF4-FFF2-40B4-BE49-F238E27FC236}">
                <a16:creationId xmlns:a16="http://schemas.microsoft.com/office/drawing/2014/main" id="{77B10CBE-7CAA-48BB-90DE-EA6738A1A82C}"/>
              </a:ext>
            </a:extLst>
          </p:cNvPr>
          <p:cNvSpPr txBox="1">
            <a:spLocks/>
          </p:cNvSpPr>
          <p:nvPr/>
        </p:nvSpPr>
        <p:spPr>
          <a:xfrm>
            <a:off x="847165" y="3684494"/>
            <a:ext cx="10515600" cy="1679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endParaRPr lang="it-IT" sz="1600" dirty="0">
              <a:solidFill>
                <a:schemeClr val="accent6">
                  <a:lumMod val="75000"/>
                </a:schemeClr>
              </a:solidFill>
            </a:endParaRPr>
          </a:p>
        </p:txBody>
      </p:sp>
      <p:pic>
        <p:nvPicPr>
          <p:cNvPr id="9" name="Immagine 8">
            <a:extLst>
              <a:ext uri="{FF2B5EF4-FFF2-40B4-BE49-F238E27FC236}">
                <a16:creationId xmlns:a16="http://schemas.microsoft.com/office/drawing/2014/main" id="{48190FA6-0A5A-46ED-9F20-23D52020895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84393" y="120594"/>
            <a:ext cx="1023213" cy="557704"/>
          </a:xfrm>
          <a:prstGeom prst="rect">
            <a:avLst/>
          </a:prstGeom>
        </p:spPr>
      </p:pic>
      <p:pic>
        <p:nvPicPr>
          <p:cNvPr id="1026" name="Picture 2" descr="Stupore - Foto e Immagini Stock - iStock">
            <a:extLst>
              <a:ext uri="{FF2B5EF4-FFF2-40B4-BE49-F238E27FC236}">
                <a16:creationId xmlns:a16="http://schemas.microsoft.com/office/drawing/2014/main" id="{3514BC12-83AA-7D9B-8DE3-BD4520EC8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154" y="2322927"/>
            <a:ext cx="4704868" cy="3136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7944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8524C9-8FEC-41DB-AA22-4E52F355FBEF}"/>
              </a:ext>
            </a:extLst>
          </p:cNvPr>
          <p:cNvSpPr>
            <a:spLocks noGrp="1"/>
          </p:cNvSpPr>
          <p:nvPr>
            <p:ph type="title"/>
          </p:nvPr>
        </p:nvSpPr>
        <p:spPr>
          <a:xfrm>
            <a:off x="838200" y="824753"/>
            <a:ext cx="10515600" cy="555812"/>
          </a:xfrm>
        </p:spPr>
        <p:txBody>
          <a:bodyPr>
            <a:normAutofit/>
          </a:bodyPr>
          <a:lstStyle/>
          <a:p>
            <a:r>
              <a:rPr lang="it-IT" sz="2000" b="1" i="0" u="none" strike="noStrike" dirty="0">
                <a:solidFill>
                  <a:srgbClr val="2F66B2"/>
                </a:solidFill>
                <a:effectLst/>
              </a:rPr>
              <a:t>Dettaglio articolo:</a:t>
            </a:r>
            <a:endParaRPr lang="it-IT" sz="2000" b="1" dirty="0"/>
          </a:p>
        </p:txBody>
      </p:sp>
      <p:pic>
        <p:nvPicPr>
          <p:cNvPr id="5" name="Segnaposto contenuto 4">
            <a:extLst>
              <a:ext uri="{FF2B5EF4-FFF2-40B4-BE49-F238E27FC236}">
                <a16:creationId xmlns:a16="http://schemas.microsoft.com/office/drawing/2014/main" id="{C79C6100-D8E2-4E53-924A-7FC82D4002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3128" y="1237409"/>
            <a:ext cx="6142401" cy="4795838"/>
          </a:xfrm>
        </p:spPr>
      </p:pic>
      <p:pic>
        <p:nvPicPr>
          <p:cNvPr id="7" name="Immagine 6">
            <a:extLst>
              <a:ext uri="{FF2B5EF4-FFF2-40B4-BE49-F238E27FC236}">
                <a16:creationId xmlns:a16="http://schemas.microsoft.com/office/drawing/2014/main" id="{C9E420AC-904A-4BA9-8942-EB2DFCAEA8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876" y="5007213"/>
            <a:ext cx="3795878" cy="1226756"/>
          </a:xfrm>
          <a:prstGeom prst="rect">
            <a:avLst/>
          </a:prstGeom>
        </p:spPr>
      </p:pic>
      <p:pic>
        <p:nvPicPr>
          <p:cNvPr id="8" name="Immagine 7">
            <a:extLst>
              <a:ext uri="{FF2B5EF4-FFF2-40B4-BE49-F238E27FC236}">
                <a16:creationId xmlns:a16="http://schemas.microsoft.com/office/drawing/2014/main" id="{BD1C5698-C483-4B28-AA6D-8E6AFD3DF71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584393" y="120594"/>
            <a:ext cx="1023213" cy="557704"/>
          </a:xfrm>
          <a:prstGeom prst="rect">
            <a:avLst/>
          </a:prstGeom>
        </p:spPr>
      </p:pic>
    </p:spTree>
    <p:extLst>
      <p:ext uri="{BB962C8B-B14F-4D97-AF65-F5344CB8AC3E}">
        <p14:creationId xmlns:p14="http://schemas.microsoft.com/office/powerpoint/2010/main" val="22777913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ccia angolare in su 19">
            <a:extLst>
              <a:ext uri="{FF2B5EF4-FFF2-40B4-BE49-F238E27FC236}">
                <a16:creationId xmlns:a16="http://schemas.microsoft.com/office/drawing/2014/main" id="{39F427D9-573E-4C23-9C86-5853C91C14BE}"/>
              </a:ext>
            </a:extLst>
          </p:cNvPr>
          <p:cNvSpPr/>
          <p:nvPr/>
        </p:nvSpPr>
        <p:spPr>
          <a:xfrm rot="10800000">
            <a:off x="3666565" y="1061761"/>
            <a:ext cx="931376" cy="481965"/>
          </a:xfrm>
          <a:prstGeom prst="bentUpArrow">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a:extLst>
              <a:ext uri="{FF2B5EF4-FFF2-40B4-BE49-F238E27FC236}">
                <a16:creationId xmlns:a16="http://schemas.microsoft.com/office/drawing/2014/main" id="{EAE16933-CED7-4B29-A68E-46845AC9322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84393" y="120594"/>
            <a:ext cx="1023213" cy="557704"/>
          </a:xfrm>
          <a:prstGeom prst="rect">
            <a:avLst/>
          </a:prstGeom>
        </p:spPr>
      </p:pic>
      <p:pic>
        <p:nvPicPr>
          <p:cNvPr id="3" name="Immagine 2">
            <a:extLst>
              <a:ext uri="{FF2B5EF4-FFF2-40B4-BE49-F238E27FC236}">
                <a16:creationId xmlns:a16="http://schemas.microsoft.com/office/drawing/2014/main" id="{910AF970-93DB-4FAC-9A06-8D1E69EF4C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238" y="1570366"/>
            <a:ext cx="4143017" cy="4195196"/>
          </a:xfrm>
          <a:prstGeom prst="rect">
            <a:avLst/>
          </a:prstGeom>
          <a:ln>
            <a:solidFill>
              <a:srgbClr val="FFFF00"/>
            </a:solidFill>
          </a:ln>
        </p:spPr>
      </p:pic>
      <p:pic>
        <p:nvPicPr>
          <p:cNvPr id="8" name="Segnaposto contenuto 7">
            <a:extLst>
              <a:ext uri="{FF2B5EF4-FFF2-40B4-BE49-F238E27FC236}">
                <a16:creationId xmlns:a16="http://schemas.microsoft.com/office/drawing/2014/main" id="{A628C9DD-C238-4BCC-8AC6-5A111D4FC0F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43676" y="860855"/>
            <a:ext cx="2723892" cy="1905555"/>
          </a:xfrm>
          <a:ln>
            <a:solidFill>
              <a:schemeClr val="bg1">
                <a:lumMod val="65000"/>
              </a:schemeClr>
            </a:solidFill>
          </a:ln>
        </p:spPr>
      </p:pic>
      <p:sp>
        <p:nvSpPr>
          <p:cNvPr id="14" name="Freccia a destra 13">
            <a:extLst>
              <a:ext uri="{FF2B5EF4-FFF2-40B4-BE49-F238E27FC236}">
                <a16:creationId xmlns:a16="http://schemas.microsoft.com/office/drawing/2014/main" id="{13377906-C50D-473F-B8A3-014628CAAF57}"/>
              </a:ext>
            </a:extLst>
          </p:cNvPr>
          <p:cNvSpPr/>
          <p:nvPr/>
        </p:nvSpPr>
        <p:spPr>
          <a:xfrm>
            <a:off x="6255945" y="2009638"/>
            <a:ext cx="1644377" cy="243267"/>
          </a:xfrm>
          <a:prstGeom prst="rightArrow">
            <a:avLst/>
          </a:prstGeom>
          <a:solidFill>
            <a:srgbClr val="FFC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a:extLst>
              <a:ext uri="{FF2B5EF4-FFF2-40B4-BE49-F238E27FC236}">
                <a16:creationId xmlns:a16="http://schemas.microsoft.com/office/drawing/2014/main" id="{7E686DFD-9FC4-4736-81FA-10D78C2225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9783" y="3044671"/>
            <a:ext cx="6585928" cy="2952474"/>
          </a:xfrm>
          <a:prstGeom prst="rect">
            <a:avLst/>
          </a:prstGeom>
          <a:ln w="12700">
            <a:solidFill>
              <a:schemeClr val="accent1">
                <a:lumMod val="75000"/>
              </a:schemeClr>
            </a:solidFill>
          </a:ln>
        </p:spPr>
      </p:pic>
      <p:pic>
        <p:nvPicPr>
          <p:cNvPr id="18" name="Immagine 17">
            <a:extLst>
              <a:ext uri="{FF2B5EF4-FFF2-40B4-BE49-F238E27FC236}">
                <a16:creationId xmlns:a16="http://schemas.microsoft.com/office/drawing/2014/main" id="{963DE886-19FA-4A0C-9B5F-66A440610E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36333" y="1939084"/>
            <a:ext cx="3999429" cy="4282122"/>
          </a:xfrm>
          <a:prstGeom prst="rect">
            <a:avLst/>
          </a:prstGeom>
          <a:ln w="12700">
            <a:solidFill>
              <a:srgbClr val="FFC000"/>
            </a:solidFill>
          </a:ln>
        </p:spPr>
      </p:pic>
      <p:sp>
        <p:nvSpPr>
          <p:cNvPr id="19" name="Freccia angolare in su 18">
            <a:extLst>
              <a:ext uri="{FF2B5EF4-FFF2-40B4-BE49-F238E27FC236}">
                <a16:creationId xmlns:a16="http://schemas.microsoft.com/office/drawing/2014/main" id="{D687E67B-78B3-47F3-A1BA-102C7BB5AB33}"/>
              </a:ext>
            </a:extLst>
          </p:cNvPr>
          <p:cNvSpPr/>
          <p:nvPr/>
        </p:nvSpPr>
        <p:spPr>
          <a:xfrm rot="10800000">
            <a:off x="4499783" y="1657537"/>
            <a:ext cx="257778" cy="1309535"/>
          </a:xfrm>
          <a:prstGeom prst="bentUpArrow">
            <a:avLst>
              <a:gd name="adj1" fmla="val 25000"/>
              <a:gd name="adj2" fmla="val 20254"/>
              <a:gd name="adj3" fmla="val 25000"/>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77573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mbra sempre impossibile, finché non viene fatto&quot; Nelson Mandela | Nelson  mandela, Citazioni, Parole">
            <a:extLst>
              <a:ext uri="{FF2B5EF4-FFF2-40B4-BE49-F238E27FC236}">
                <a16:creationId xmlns:a16="http://schemas.microsoft.com/office/drawing/2014/main" id="{01C96E25-8337-14E0-6073-438BF5DB72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220" y="1018954"/>
            <a:ext cx="9179560" cy="4820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996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otrebbe essere un'immagine raffigurante 1 persona e il seguente testo &quot;Non è la specie più forte a sopravvivere, e nemmeno la più intelligente. Sopravvive specie più&quot;">
            <a:extLst>
              <a:ext uri="{FF2B5EF4-FFF2-40B4-BE49-F238E27FC236}">
                <a16:creationId xmlns:a16="http://schemas.microsoft.com/office/drawing/2014/main" id="{425B710F-6F46-E1AE-DB07-E139CB2FD1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252" b="13567"/>
          <a:stretch/>
        </p:blipFill>
        <p:spPr bwMode="auto">
          <a:xfrm>
            <a:off x="1520824" y="944879"/>
            <a:ext cx="9150351" cy="5135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1435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429F12-E421-7837-A181-DD4A9AF6CB93}"/>
              </a:ext>
            </a:extLst>
          </p:cNvPr>
          <p:cNvSpPr>
            <a:spLocks noGrp="1"/>
          </p:cNvSpPr>
          <p:nvPr>
            <p:ph type="ctrTitle"/>
          </p:nvPr>
        </p:nvSpPr>
        <p:spPr>
          <a:xfrm>
            <a:off x="1353670" y="2725271"/>
            <a:ext cx="9484659" cy="1515035"/>
          </a:xfrm>
        </p:spPr>
        <p:txBody>
          <a:bodyPr>
            <a:normAutofit fontScale="90000"/>
          </a:bodyPr>
          <a:lstStyle/>
          <a:p>
            <a:r>
              <a:rPr lang="it-IT" sz="7300" b="1" i="0" u="none" strike="noStrike" dirty="0">
                <a:solidFill>
                  <a:srgbClr val="DED356"/>
                </a:solidFill>
                <a:effectLst/>
              </a:rPr>
              <a:t>GRAZIE</a:t>
            </a:r>
            <a:r>
              <a:rPr lang="it-IT" sz="4400" b="1" i="0" u="none" strike="noStrike" dirty="0">
                <a:solidFill>
                  <a:srgbClr val="DED356"/>
                </a:solidFill>
                <a:effectLst/>
              </a:rPr>
              <a:t/>
            </a:r>
            <a:br>
              <a:rPr lang="it-IT" sz="4400" b="1" i="0" u="none" strike="noStrike" dirty="0">
                <a:solidFill>
                  <a:srgbClr val="DED356"/>
                </a:solidFill>
                <a:effectLst/>
              </a:rPr>
            </a:br>
            <a:r>
              <a:rPr lang="it-IT" sz="4400" b="1" i="0" dirty="0">
                <a:solidFill>
                  <a:srgbClr val="DED356"/>
                </a:solidFill>
              </a:rPr>
              <a:t>per l’attenzione</a:t>
            </a:r>
            <a:endParaRPr lang="it-IT" sz="4400" dirty="0"/>
          </a:p>
        </p:txBody>
      </p:sp>
    </p:spTree>
    <p:extLst>
      <p:ext uri="{BB962C8B-B14F-4D97-AF65-F5344CB8AC3E}">
        <p14:creationId xmlns:p14="http://schemas.microsoft.com/office/powerpoint/2010/main" val="13795437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01BFA9-7AEE-B487-EC94-972248A99983}"/>
              </a:ext>
            </a:extLst>
          </p:cNvPr>
          <p:cNvSpPr>
            <a:spLocks noGrp="1"/>
          </p:cNvSpPr>
          <p:nvPr>
            <p:ph type="title"/>
          </p:nvPr>
        </p:nvSpPr>
        <p:spPr/>
        <p:txBody>
          <a:bodyPr>
            <a:normAutofit fontScale="90000"/>
          </a:bodyPr>
          <a:lstStyle/>
          <a:p>
            <a:r>
              <a:rPr lang="it-IT" sz="4400" b="1" dirty="0">
                <a:solidFill>
                  <a:schemeClr val="accent1">
                    <a:lumMod val="50000"/>
                  </a:schemeClr>
                </a:solidFill>
                <a:latin typeface="+mj-lt"/>
                <a:ea typeface="+mj-ea"/>
                <a:cs typeface="+mj-cs"/>
              </a:rPr>
              <a:t/>
            </a:r>
            <a:br>
              <a:rPr lang="it-IT" sz="4400" b="1" dirty="0">
                <a:solidFill>
                  <a:schemeClr val="accent1">
                    <a:lumMod val="50000"/>
                  </a:schemeClr>
                </a:solidFill>
                <a:latin typeface="+mj-lt"/>
                <a:ea typeface="+mj-ea"/>
                <a:cs typeface="+mj-cs"/>
              </a:rPr>
            </a:br>
            <a:r>
              <a:rPr lang="it-IT" sz="4400" b="1" dirty="0">
                <a:solidFill>
                  <a:schemeClr val="accent1">
                    <a:lumMod val="50000"/>
                  </a:schemeClr>
                </a:solidFill>
                <a:latin typeface="+mj-lt"/>
                <a:ea typeface="+mj-ea"/>
                <a:cs typeface="+mj-cs"/>
              </a:rPr>
              <a:t/>
            </a:r>
            <a:br>
              <a:rPr lang="it-IT" sz="4400" b="1" dirty="0">
                <a:solidFill>
                  <a:schemeClr val="accent1">
                    <a:lumMod val="50000"/>
                  </a:schemeClr>
                </a:solidFill>
                <a:latin typeface="+mj-lt"/>
                <a:ea typeface="+mj-ea"/>
                <a:cs typeface="+mj-cs"/>
              </a:rPr>
            </a:br>
            <a:r>
              <a:rPr lang="it-IT" sz="4400" b="1" dirty="0">
                <a:solidFill>
                  <a:schemeClr val="accent1">
                    <a:lumMod val="50000"/>
                  </a:schemeClr>
                </a:solidFill>
                <a:latin typeface="+mj-lt"/>
                <a:ea typeface="+mj-ea"/>
                <a:cs typeface="+mj-cs"/>
              </a:rPr>
              <a:t>Premessa</a:t>
            </a:r>
            <a:br>
              <a:rPr lang="it-IT" sz="4400" b="1" dirty="0">
                <a:solidFill>
                  <a:schemeClr val="accent1">
                    <a:lumMod val="50000"/>
                  </a:schemeClr>
                </a:solidFill>
                <a:latin typeface="+mj-lt"/>
                <a:ea typeface="+mj-ea"/>
                <a:cs typeface="+mj-cs"/>
              </a:rPr>
            </a:br>
            <a:endParaRPr lang="it-IT" dirty="0"/>
          </a:p>
        </p:txBody>
      </p:sp>
      <p:sp>
        <p:nvSpPr>
          <p:cNvPr id="3" name="Segnaposto contenuto 2">
            <a:extLst>
              <a:ext uri="{FF2B5EF4-FFF2-40B4-BE49-F238E27FC236}">
                <a16:creationId xmlns:a16="http://schemas.microsoft.com/office/drawing/2014/main" id="{5AD3F40D-4FDD-9161-6F60-D72E72B65ADC}"/>
              </a:ext>
            </a:extLst>
          </p:cNvPr>
          <p:cNvSpPr>
            <a:spLocks noGrp="1"/>
          </p:cNvSpPr>
          <p:nvPr>
            <p:ph idx="1"/>
          </p:nvPr>
        </p:nvSpPr>
        <p:spPr/>
        <p:txBody>
          <a:bodyPr>
            <a:normAutofit/>
          </a:bodyPr>
          <a:lstStyle/>
          <a:p>
            <a:pPr marL="0" indent="0" algn="just">
              <a:lnSpc>
                <a:spcPct val="107000"/>
              </a:lnSpc>
              <a:spcAft>
                <a:spcPts val="800"/>
              </a:spcAft>
              <a:buNone/>
            </a:pPr>
            <a:r>
              <a:rPr lang="it-IT" sz="1800" dirty="0">
                <a:latin typeface="Calibri" panose="020F0502020204030204" pitchFamily="34" charset="0"/>
                <a:cs typeface="Calibri" panose="020F0502020204030204" pitchFamily="34" charset="0"/>
              </a:rPr>
              <a:t>Il lavoro di analisi e ricognizione ha fatto emergere tre diverse modalità per dare risposta a questo ambizioso obiettivo.  Si sono infatti prese in esame tre diverse esperienze in relazione alla modalità di gestione del servizio, partendo dalle tre best practices provinciali di Pesaro Urbino (modello pubblico), Macerata (modello di gestione in house </a:t>
            </a:r>
            <a:r>
              <a:rPr lang="it-IT" sz="1800" dirty="0" err="1">
                <a:latin typeface="Calibri" panose="020F0502020204030204" pitchFamily="34" charset="0"/>
                <a:cs typeface="Calibri" panose="020F0502020204030204" pitchFamily="34" charset="0"/>
              </a:rPr>
              <a:t>providing</a:t>
            </a:r>
            <a:r>
              <a:rPr lang="it-IT" sz="1800" dirty="0">
                <a:latin typeface="Calibri" panose="020F0502020204030204" pitchFamily="34" charset="0"/>
                <a:cs typeface="Calibri" panose="020F0502020204030204" pitchFamily="34" charset="0"/>
              </a:rPr>
              <a:t>) e Lecco (modello privato).</a:t>
            </a:r>
          </a:p>
          <a:p>
            <a:pPr marL="0" indent="0" algn="just">
              <a:lnSpc>
                <a:spcPct val="107000"/>
              </a:lnSpc>
              <a:spcAft>
                <a:spcPts val="800"/>
              </a:spcAft>
              <a:buNone/>
            </a:pPr>
            <a:r>
              <a:rPr lang="it-IT" sz="1800" dirty="0">
                <a:latin typeface="Calibri" panose="020F0502020204030204" pitchFamily="34" charset="0"/>
                <a:cs typeface="Calibri" panose="020F0502020204030204" pitchFamily="34" charset="0"/>
              </a:rPr>
              <a:t>Si tratta di tre diversi modelli presenti a livello nazionale: tre modelli diversi di organizzazione ed erogazione dei servizi che, per essere scelti come riferimento e adottati, richiedono abilità e competenze diverse.</a:t>
            </a:r>
          </a:p>
          <a:p>
            <a:pPr marL="0" indent="0" algn="just">
              <a:lnSpc>
                <a:spcPct val="107000"/>
              </a:lnSpc>
              <a:spcAft>
                <a:spcPts val="800"/>
              </a:spcAft>
              <a:buNone/>
            </a:pPr>
            <a:r>
              <a:rPr lang="it-IT" sz="1800" dirty="0">
                <a:latin typeface="Calibri" panose="020F0502020204030204" pitchFamily="34" charset="0"/>
                <a:cs typeface="Calibri" panose="020F0502020204030204" pitchFamily="34" charset="0"/>
              </a:rPr>
              <a:t>Da qui, pensando proprio ad una logica di replicabilità delle cosiddette “buone prassi”, la volontà di UPI –Unione Province d'Italia di attivare dei percorsi formativi in grado di trasmettere ai partecipanti le abilità, le conoscenze e le competenze necessarie per accompagnare la PA locale in questo ambizioso ed ineluttabile progetto di transizione digitale.</a:t>
            </a:r>
          </a:p>
          <a:p>
            <a:pPr marL="0" indent="0">
              <a:buNone/>
            </a:pPr>
            <a:endParaRPr lang="it-IT" dirty="0"/>
          </a:p>
        </p:txBody>
      </p:sp>
    </p:spTree>
    <p:extLst>
      <p:ext uri="{BB962C8B-B14F-4D97-AF65-F5344CB8AC3E}">
        <p14:creationId xmlns:p14="http://schemas.microsoft.com/office/powerpoint/2010/main" val="1085393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D4F6DF-45DD-76EF-E55A-D14F182B9F33}"/>
              </a:ext>
            </a:extLst>
          </p:cNvPr>
          <p:cNvSpPr>
            <a:spLocks noGrp="1"/>
          </p:cNvSpPr>
          <p:nvPr>
            <p:ph type="title"/>
          </p:nvPr>
        </p:nvSpPr>
        <p:spPr/>
        <p:txBody>
          <a:bodyPr/>
          <a:lstStyle/>
          <a:p>
            <a:pPr algn="ctr"/>
            <a:r>
              <a:rPr lang="it-IT" dirty="0"/>
              <a:t/>
            </a:r>
            <a:br>
              <a:rPr lang="it-IT" dirty="0"/>
            </a:br>
            <a:r>
              <a:rPr lang="it-IT" b="1" dirty="0">
                <a:solidFill>
                  <a:schemeClr val="accent1">
                    <a:lumMod val="50000"/>
                  </a:schemeClr>
                </a:solidFill>
              </a:rPr>
              <a:t>Finalità generali</a:t>
            </a:r>
          </a:p>
        </p:txBody>
      </p:sp>
      <p:sp>
        <p:nvSpPr>
          <p:cNvPr id="3" name="Segnaposto contenuto 2">
            <a:extLst>
              <a:ext uri="{FF2B5EF4-FFF2-40B4-BE49-F238E27FC236}">
                <a16:creationId xmlns:a16="http://schemas.microsoft.com/office/drawing/2014/main" id="{50944C1E-2ED4-6086-8133-9E60F18DC796}"/>
              </a:ext>
            </a:extLst>
          </p:cNvPr>
          <p:cNvSpPr>
            <a:spLocks noGrp="1"/>
          </p:cNvSpPr>
          <p:nvPr>
            <p:ph idx="1"/>
          </p:nvPr>
        </p:nvSpPr>
        <p:spPr/>
        <p:txBody>
          <a:bodyPr>
            <a:normAutofit/>
          </a:bodyPr>
          <a:lstStyle/>
          <a:p>
            <a:pPr marL="0" indent="0" algn="just">
              <a:lnSpc>
                <a:spcPct val="107000"/>
              </a:lnSpc>
              <a:spcAft>
                <a:spcPts val="800"/>
              </a:spcAft>
              <a:buNone/>
            </a:pPr>
            <a:r>
              <a:rPr lang="it-IT" sz="1800" dirty="0">
                <a:effectLst/>
                <a:latin typeface="Calibri" panose="020F0502020204030204" pitchFamily="34" charset="0"/>
                <a:ea typeface="Calibri" panose="020F0502020204030204" pitchFamily="34" charset="0"/>
                <a:cs typeface="Calibri" panose="020F0502020204030204" pitchFamily="34" charset="0"/>
              </a:rPr>
              <a:t>L’obiettivo principale del percorso è quello di rendere accessibili le funzionalità del CST a tutte le Province attraverso l’individuazione di soluzioni amministrative, organizzative e tecniche che tengano conto non solo delle eterogeneità presenti a livello territoriale rispetto agli assetti istituzionali, alle condizioni socio-economiche e alle peculiarità locali, ma anche dei diversi livelli di competenze dei dipendenti coinvolti.</a:t>
            </a:r>
            <a:endParaRPr lang="it-IT" sz="1800" dirty="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r>
              <a:rPr lang="it-IT" sz="1800" dirty="0">
                <a:effectLst/>
                <a:ea typeface="Times New Roman" panose="02020603050405020304" pitchFamily="18" charset="0"/>
              </a:rPr>
              <a:t>All’interno del percorso formativo verranno illustrati e approfonditi i modelli di Centro Servizi Territoriale, a partire dai modelli strutturati già sviluppati dalle Province di Pesaro e Urbino, Macerata e Lecco. I moduli formativi saranno finalizzati, dunque, a dotare il personale delle Province delle competenze organizzative, gestionali e tecniche per acquisire al proprio interno i modelli e i principali strumenti che li compongono.</a:t>
            </a:r>
            <a:endParaRPr lang="it-IT" sz="1400" dirty="0"/>
          </a:p>
        </p:txBody>
      </p:sp>
    </p:spTree>
    <p:extLst>
      <p:ext uri="{BB962C8B-B14F-4D97-AF65-F5344CB8AC3E}">
        <p14:creationId xmlns:p14="http://schemas.microsoft.com/office/powerpoint/2010/main" val="1844249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D4F6DF-45DD-76EF-E55A-D14F182B9F33}"/>
              </a:ext>
            </a:extLst>
          </p:cNvPr>
          <p:cNvSpPr>
            <a:spLocks noGrp="1"/>
          </p:cNvSpPr>
          <p:nvPr>
            <p:ph type="title"/>
          </p:nvPr>
        </p:nvSpPr>
        <p:spPr/>
        <p:txBody>
          <a:bodyPr/>
          <a:lstStyle/>
          <a:p>
            <a:pPr algn="ctr"/>
            <a:r>
              <a:rPr lang="it-IT" dirty="0"/>
              <a:t/>
            </a:r>
            <a:br>
              <a:rPr lang="it-IT" dirty="0"/>
            </a:br>
            <a:r>
              <a:rPr lang="it-IT" b="1" dirty="0">
                <a:solidFill>
                  <a:schemeClr val="accent1">
                    <a:lumMod val="50000"/>
                  </a:schemeClr>
                </a:solidFill>
              </a:rPr>
              <a:t>Finalità generali</a:t>
            </a:r>
          </a:p>
        </p:txBody>
      </p:sp>
      <p:sp>
        <p:nvSpPr>
          <p:cNvPr id="3" name="Segnaposto contenuto 2">
            <a:extLst>
              <a:ext uri="{FF2B5EF4-FFF2-40B4-BE49-F238E27FC236}">
                <a16:creationId xmlns:a16="http://schemas.microsoft.com/office/drawing/2014/main" id="{50944C1E-2ED4-6086-8133-9E60F18DC796}"/>
              </a:ext>
            </a:extLst>
          </p:cNvPr>
          <p:cNvSpPr>
            <a:spLocks noGrp="1"/>
          </p:cNvSpPr>
          <p:nvPr>
            <p:ph idx="1"/>
          </p:nvPr>
        </p:nvSpPr>
        <p:spPr/>
        <p:txBody>
          <a:bodyPr>
            <a:normAutofit/>
          </a:bodyPr>
          <a:lstStyle/>
          <a:p>
            <a:pPr marL="0" indent="0" algn="just">
              <a:lnSpc>
                <a:spcPct val="107000"/>
              </a:lnSpc>
              <a:spcAft>
                <a:spcPts val="800"/>
              </a:spcAft>
              <a:buNone/>
            </a:pPr>
            <a:r>
              <a:rPr lang="it-IT" sz="1800" dirty="0">
                <a:effectLst/>
                <a:latin typeface="Calibri" panose="020F0502020204030204" pitchFamily="34" charset="0"/>
                <a:ea typeface="Calibri" panose="020F0502020204030204" pitchFamily="34" charset="0"/>
                <a:cs typeface="Calibri" panose="020F0502020204030204" pitchFamily="34" charset="0"/>
              </a:rPr>
              <a:t>L’intervento formativo proposto è concepito come un percorso che, attraverso l’approfondimento dei singoli macro-temi e dei moduli che li compongono, possa trasferire conoscenze e competenze necessarie all’amministrazione per un’efficace gestione del digitale nel complesso al tempo stesso, però, in una logica modulare, è costituito da un insieme di sotto-corsi spendibili anche singolarmente, a seconda delle specifiche esigenze formative e delle lacune emerse in fase di analisi dei fabbisogni. </a:t>
            </a:r>
          </a:p>
          <a:p>
            <a:pPr marL="0" indent="0" algn="just">
              <a:lnSpc>
                <a:spcPct val="107000"/>
              </a:lnSpc>
              <a:spcAft>
                <a:spcPts val="800"/>
              </a:spcAft>
              <a:buNone/>
            </a:pPr>
            <a:r>
              <a:rPr lang="it-IT" sz="1800" dirty="0">
                <a:latin typeface="Calibri" panose="020F0502020204030204" pitchFamily="34" charset="0"/>
                <a:cs typeface="Calibri" panose="020F0502020204030204" pitchFamily="34" charset="0"/>
              </a:rPr>
              <a:t>Dunque, a seguito dell’analisi dei fabbisogni e ferma restando l’esigenza di garantire che il piano formativo possa essere in grado di incidere con efficacia e rapidità sulla specifica realtà sulla quale si interviene si propone una impostazione di corsi su due livelli sulla base dei profili organizzativi delle Province e delle competenze possedute dai relativi dipendenti. </a:t>
            </a:r>
          </a:p>
          <a:p>
            <a:pPr marL="0" indent="0" algn="just">
              <a:lnSpc>
                <a:spcPct val="107000"/>
              </a:lnSpc>
              <a:spcAft>
                <a:spcPts val="800"/>
              </a:spcAft>
              <a:buNone/>
            </a:pPr>
            <a:endParaRPr lang="it-IT" sz="1400" dirty="0"/>
          </a:p>
        </p:txBody>
      </p:sp>
    </p:spTree>
    <p:extLst>
      <p:ext uri="{BB962C8B-B14F-4D97-AF65-F5344CB8AC3E}">
        <p14:creationId xmlns:p14="http://schemas.microsoft.com/office/powerpoint/2010/main" val="4224149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907342-B366-B950-DDA4-89DF257DFDE3}"/>
              </a:ext>
            </a:extLst>
          </p:cNvPr>
          <p:cNvSpPr>
            <a:spLocks noGrp="1"/>
          </p:cNvSpPr>
          <p:nvPr>
            <p:ph type="title"/>
          </p:nvPr>
        </p:nvSpPr>
        <p:spPr>
          <a:xfrm>
            <a:off x="838200" y="744536"/>
            <a:ext cx="10515600" cy="945719"/>
          </a:xfrm>
        </p:spPr>
        <p:txBody>
          <a:bodyPr>
            <a:normAutofit/>
          </a:bodyPr>
          <a:lstStyle/>
          <a:p>
            <a:pPr algn="ctr"/>
            <a:r>
              <a:rPr lang="it-IT" dirty="0">
                <a:solidFill>
                  <a:schemeClr val="accent1">
                    <a:lumMod val="50000"/>
                  </a:schemeClr>
                </a:solidFill>
                <a:latin typeface="+mn-lt"/>
              </a:rPr>
              <a:t>Articolazione livelli: obiettivi e durata</a:t>
            </a:r>
          </a:p>
        </p:txBody>
      </p:sp>
      <p:sp>
        <p:nvSpPr>
          <p:cNvPr id="3" name="Segnaposto contenuto 2">
            <a:extLst>
              <a:ext uri="{FF2B5EF4-FFF2-40B4-BE49-F238E27FC236}">
                <a16:creationId xmlns:a16="http://schemas.microsoft.com/office/drawing/2014/main" id="{56089538-EAB6-6DAF-9E28-BD6E4F776240}"/>
              </a:ext>
            </a:extLst>
          </p:cNvPr>
          <p:cNvSpPr>
            <a:spLocks noGrp="1"/>
          </p:cNvSpPr>
          <p:nvPr>
            <p:ph idx="1"/>
          </p:nvPr>
        </p:nvSpPr>
        <p:spPr/>
        <p:txBody>
          <a:bodyPr>
            <a:normAutofit/>
          </a:bodyPr>
          <a:lstStyle/>
          <a:p>
            <a:pPr marL="0" indent="0" algn="just">
              <a:lnSpc>
                <a:spcPct val="107000"/>
              </a:lnSpc>
              <a:spcAft>
                <a:spcPts val="800"/>
              </a:spcAft>
              <a:buNone/>
            </a:pPr>
            <a:r>
              <a:rPr lang="it-IT" sz="1800" dirty="0">
                <a:effectLst/>
                <a:latin typeface="Calibri" panose="020F0502020204030204" pitchFamily="34" charset="0"/>
                <a:ea typeface="Calibri" panose="020F0502020204030204" pitchFamily="34" charset="0"/>
                <a:cs typeface="Calibri" panose="020F0502020204030204" pitchFamily="34" charset="0"/>
              </a:rPr>
              <a:t> Nello specifico sono stati così stabiliti: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pPr>
            <a:endParaRPr lang="it-IT" sz="1800" b="1" dirty="0">
              <a:solidFill>
                <a:srgbClr val="4472C4"/>
              </a:solidFill>
              <a:effectLst/>
              <a:latin typeface="Calibri" panose="020F0502020204030204" pitchFamily="34" charset="0"/>
              <a:ea typeface="Calibri" panose="020F0502020204030204" pitchFamily="34" charset="0"/>
              <a:cs typeface="Calibri" panose="020F0502020204030204" pitchFamily="34" charset="0"/>
            </a:endParaRPr>
          </a:p>
          <a:p>
            <a:pPr lvl="0" algn="just">
              <a:lnSpc>
                <a:spcPct val="107000"/>
              </a:lnSpc>
              <a:buFont typeface="Wingdings" panose="05000000000000000000" pitchFamily="2" charset="2"/>
              <a:buChar char="v"/>
            </a:pPr>
            <a:r>
              <a:rPr lang="it-IT" sz="1800" b="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Corso Base</a:t>
            </a:r>
            <a:r>
              <a:rPr lang="it-IT" sz="1800" dirty="0">
                <a:effectLst/>
                <a:latin typeface="Calibri" panose="020F0502020204030204" pitchFamily="34" charset="0"/>
                <a:ea typeface="Calibri" panose="020F0502020204030204" pitchFamily="34" charset="0"/>
                <a:cs typeface="Calibri" panose="020F0502020204030204" pitchFamily="34" charset="0"/>
              </a:rPr>
              <a:t>: rivolto ai dipendenti delle Province interessati ad approcciare l’innovazione digitale e la transizione digitale dell’Ente di Appartenenza, in collegamento al territorio di riferimento. Il percorso formativo permetterà ai partecipanti di gestire ed erogare servizi base di facile implementazione a supporto del CST.</a:t>
            </a:r>
            <a:endParaRPr lang="it-IT" sz="1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buFont typeface="Wingdings" panose="05000000000000000000" pitchFamily="2" charset="2"/>
              <a:buChar char="v"/>
            </a:pPr>
            <a:r>
              <a:rPr lang="it-IT" sz="1800" b="1"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Corso Intermedio/Avanzato</a:t>
            </a:r>
            <a:r>
              <a:rPr lang="it-IT" sz="1800" dirty="0">
                <a:effectLst/>
                <a:latin typeface="Calibri" panose="020F0502020204030204" pitchFamily="34" charset="0"/>
                <a:ea typeface="Calibri" panose="020F0502020204030204" pitchFamily="34" charset="0"/>
                <a:cs typeface="Calibri" panose="020F0502020204030204" pitchFamily="34" charset="0"/>
              </a:rPr>
              <a:t>: rivolto ai dipendenti delle Province già impegnati nell'implementazione ed erogazione di Servizi Digitali. Il percorso formativo permetterà ai partecipanti di perfezionare e integrare le competenze necessarie per il governo del CST in collegamento al territorio di riferimento, rendendo dinamica la realizzazione dei servizi innovativi.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833136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EBBB5E-CF09-740F-5D91-B6A5AAE9E8EB}"/>
              </a:ext>
            </a:extLst>
          </p:cNvPr>
          <p:cNvSpPr>
            <a:spLocks noGrp="1"/>
          </p:cNvSpPr>
          <p:nvPr>
            <p:ph type="title"/>
          </p:nvPr>
        </p:nvSpPr>
        <p:spPr>
          <a:xfrm>
            <a:off x="838200" y="891598"/>
            <a:ext cx="10515600" cy="1325563"/>
          </a:xfrm>
        </p:spPr>
        <p:txBody>
          <a:bodyPr/>
          <a:lstStyle/>
          <a:p>
            <a:r>
              <a:rPr lang="it-IT" b="1" dirty="0">
                <a:solidFill>
                  <a:srgbClr val="0070C0"/>
                </a:solidFill>
              </a:rPr>
              <a:t>Corso Base durata 80 ore</a:t>
            </a:r>
            <a:br>
              <a:rPr lang="it-IT" b="1" dirty="0">
                <a:solidFill>
                  <a:srgbClr val="0070C0"/>
                </a:solidFill>
              </a:rPr>
            </a:br>
            <a:r>
              <a:rPr lang="it-IT" sz="3200" dirty="0">
                <a:solidFill>
                  <a:schemeClr val="accent1">
                    <a:lumMod val="50000"/>
                  </a:schemeClr>
                </a:solidFill>
              </a:rPr>
              <a:t>Macroaree</a:t>
            </a:r>
            <a:endParaRPr lang="it-IT" b="1" dirty="0">
              <a:solidFill>
                <a:schemeClr val="accent1">
                  <a:lumMod val="50000"/>
                </a:schemeClr>
              </a:solidFill>
            </a:endParaRPr>
          </a:p>
        </p:txBody>
      </p:sp>
      <p:sp>
        <p:nvSpPr>
          <p:cNvPr id="3" name="Segnaposto contenuto 2">
            <a:extLst>
              <a:ext uri="{FF2B5EF4-FFF2-40B4-BE49-F238E27FC236}">
                <a16:creationId xmlns:a16="http://schemas.microsoft.com/office/drawing/2014/main" id="{E9090820-2DA5-062C-1295-AE6F54C4EA03}"/>
              </a:ext>
            </a:extLst>
          </p:cNvPr>
          <p:cNvSpPr>
            <a:spLocks noGrp="1"/>
          </p:cNvSpPr>
          <p:nvPr>
            <p:ph idx="1"/>
          </p:nvPr>
        </p:nvSpPr>
        <p:spPr>
          <a:xfrm>
            <a:off x="838200" y="2364508"/>
            <a:ext cx="10515600" cy="3757036"/>
          </a:xfrm>
        </p:spPr>
        <p:txBody>
          <a:bodyPr>
            <a:normAutofit/>
          </a:bodyPr>
          <a:lstStyle/>
          <a:p>
            <a:pPr marL="0" indent="0">
              <a:buNone/>
            </a:pPr>
            <a:endParaRPr lang="it-IT" sz="1400" b="1" dirty="0">
              <a:solidFill>
                <a:srgbClr val="000000"/>
              </a:solidFill>
              <a:effectLst/>
              <a:latin typeface="Calibri" panose="020F0502020204030204" pitchFamily="34" charset="0"/>
              <a:ea typeface="Times New Roman" panose="02020603050405020304" pitchFamily="18" charset="0"/>
            </a:endParaRPr>
          </a:p>
          <a:p>
            <a:pPr>
              <a:buFont typeface="Wingdings" panose="05000000000000000000" pitchFamily="2" charset="2"/>
              <a:buChar char="Ø"/>
            </a:pPr>
            <a:r>
              <a:rPr lang="it-IT" sz="2400" b="1" dirty="0">
                <a:solidFill>
                  <a:schemeClr val="accent1">
                    <a:lumMod val="50000"/>
                  </a:schemeClr>
                </a:solidFill>
                <a:effectLst/>
                <a:latin typeface="Calibri" panose="020F0502020204030204" pitchFamily="34" charset="0"/>
                <a:ea typeface="Times New Roman" panose="02020603050405020304" pitchFamily="18" charset="0"/>
              </a:rPr>
              <a:t>INN.A </a:t>
            </a:r>
            <a:r>
              <a:rPr lang="it-IT" sz="2400" dirty="0">
                <a:solidFill>
                  <a:schemeClr val="accent1">
                    <a:lumMod val="50000"/>
                  </a:schemeClr>
                </a:solidFill>
                <a:latin typeface="Arial" panose="020B0604020202020204" pitchFamily="34" charset="0"/>
                <a:ea typeface="Times New Roman" panose="02020603050405020304" pitchFamily="18" charset="0"/>
              </a:rPr>
              <a:t> </a:t>
            </a:r>
            <a:r>
              <a:rPr lang="it-IT" sz="2400" b="1" dirty="0">
                <a:solidFill>
                  <a:schemeClr val="accent1">
                    <a:lumMod val="50000"/>
                  </a:schemeClr>
                </a:solidFill>
                <a:effectLst/>
                <a:latin typeface="Calibri" panose="020F0502020204030204" pitchFamily="34" charset="0"/>
                <a:ea typeface="Times New Roman" panose="02020603050405020304" pitchFamily="18" charset="0"/>
              </a:rPr>
              <a:t>Le policies per la digitalizzazione della Pubblica Amministrazione ed il sistema di regole fra </a:t>
            </a:r>
            <a:r>
              <a:rPr lang="it-IT" sz="2400" b="1" dirty="0" err="1">
                <a:solidFill>
                  <a:schemeClr val="accent1">
                    <a:lumMod val="50000"/>
                  </a:schemeClr>
                </a:solidFill>
                <a:effectLst/>
                <a:latin typeface="Calibri" panose="020F0502020204030204" pitchFamily="34" charset="0"/>
                <a:ea typeface="Times New Roman" panose="02020603050405020304" pitchFamily="18" charset="0"/>
              </a:rPr>
              <a:t>capacity</a:t>
            </a:r>
            <a:r>
              <a:rPr lang="it-IT" sz="2400" b="1" dirty="0">
                <a:solidFill>
                  <a:schemeClr val="accent1">
                    <a:lumMod val="50000"/>
                  </a:schemeClr>
                </a:solidFill>
                <a:effectLst/>
                <a:latin typeface="Calibri" panose="020F0502020204030204" pitchFamily="34" charset="0"/>
                <a:ea typeface="Times New Roman" panose="02020603050405020304" pitchFamily="18" charset="0"/>
              </a:rPr>
              <a:t> building e tutela dei diritti</a:t>
            </a:r>
          </a:p>
          <a:p>
            <a:pPr>
              <a:buFont typeface="Wingdings" panose="05000000000000000000" pitchFamily="2" charset="2"/>
              <a:buChar char="Ø"/>
            </a:pPr>
            <a:endParaRPr lang="it-IT" sz="2400" b="1" dirty="0">
              <a:solidFill>
                <a:schemeClr val="accent1">
                  <a:lumMod val="50000"/>
                </a:schemeClr>
              </a:solidFill>
              <a:effectLst/>
              <a:latin typeface="Calibri" panose="020F0502020204030204" pitchFamily="34" charset="0"/>
              <a:ea typeface="Times New Roman" panose="02020603050405020304" pitchFamily="18" charset="0"/>
            </a:endParaRPr>
          </a:p>
          <a:p>
            <a:pPr>
              <a:buFont typeface="Wingdings" panose="05000000000000000000" pitchFamily="2" charset="2"/>
              <a:buChar char="Ø"/>
            </a:pPr>
            <a:r>
              <a:rPr lang="it-IT" sz="2400" b="1" dirty="0">
                <a:solidFill>
                  <a:schemeClr val="accent1">
                    <a:lumMod val="50000"/>
                  </a:schemeClr>
                </a:solidFill>
                <a:effectLst/>
                <a:latin typeface="Calibri" panose="020F0502020204030204" pitchFamily="34" charset="0"/>
                <a:ea typeface="Times New Roman" panose="02020603050405020304" pitchFamily="18" charset="0"/>
              </a:rPr>
              <a:t>INN.B Gli strumenti e le tecnologie</a:t>
            </a:r>
            <a:endParaRPr lang="it-IT" sz="2400" b="1" dirty="0">
              <a:solidFill>
                <a:schemeClr val="accent1">
                  <a:lumMod val="50000"/>
                </a:schemeClr>
              </a:solidFill>
              <a:latin typeface="Calibri" panose="020F0502020204030204" pitchFamily="34" charset="0"/>
              <a:ea typeface="Times New Roman" panose="02020603050405020304" pitchFamily="18" charset="0"/>
            </a:endParaRPr>
          </a:p>
          <a:p>
            <a:pPr marL="0" indent="0">
              <a:buNone/>
            </a:pPr>
            <a:endParaRPr lang="it-IT" sz="2400" b="1" dirty="0">
              <a:solidFill>
                <a:schemeClr val="accent1">
                  <a:lumMod val="50000"/>
                </a:schemeClr>
              </a:solidFill>
              <a:effectLst/>
              <a:latin typeface="Calibri" panose="020F0502020204030204" pitchFamily="34" charset="0"/>
              <a:ea typeface="Times New Roman" panose="02020603050405020304" pitchFamily="18" charset="0"/>
            </a:endParaRPr>
          </a:p>
          <a:p>
            <a:pPr>
              <a:buFont typeface="Wingdings" panose="05000000000000000000" pitchFamily="2" charset="2"/>
              <a:buChar char="Ø"/>
            </a:pPr>
            <a:r>
              <a:rPr lang="it-IT" sz="2400" b="1" dirty="0">
                <a:solidFill>
                  <a:schemeClr val="accent1">
                    <a:lumMod val="50000"/>
                  </a:schemeClr>
                </a:solidFill>
                <a:effectLst/>
                <a:latin typeface="Calibri" panose="020F0502020204030204" pitchFamily="34" charset="0"/>
                <a:ea typeface="Times New Roman" panose="02020603050405020304" pitchFamily="18" charset="0"/>
              </a:rPr>
              <a:t>INN.C</a:t>
            </a:r>
            <a:r>
              <a:rPr lang="it-IT" sz="2400" dirty="0">
                <a:solidFill>
                  <a:schemeClr val="accent1">
                    <a:lumMod val="50000"/>
                  </a:schemeClr>
                </a:solidFill>
                <a:latin typeface="Arial" panose="020B0604020202020204" pitchFamily="34" charset="0"/>
                <a:ea typeface="Times New Roman" panose="02020603050405020304" pitchFamily="18" charset="0"/>
              </a:rPr>
              <a:t> </a:t>
            </a:r>
            <a:r>
              <a:rPr lang="it-IT" sz="2400" b="1" dirty="0">
                <a:solidFill>
                  <a:schemeClr val="accent1">
                    <a:lumMod val="50000"/>
                  </a:schemeClr>
                </a:solidFill>
                <a:effectLst/>
                <a:latin typeface="Calibri" panose="020F0502020204030204" pitchFamily="34" charset="0"/>
                <a:ea typeface="Times New Roman" panose="02020603050405020304" pitchFamily="18" charset="0"/>
              </a:rPr>
              <a:t>Le Applicazioni</a:t>
            </a:r>
            <a:endParaRPr lang="it-IT" sz="2400" dirty="0">
              <a:solidFill>
                <a:schemeClr val="accent1">
                  <a:lumMod val="50000"/>
                </a:schemeClr>
              </a:solidFill>
            </a:endParaRPr>
          </a:p>
        </p:txBody>
      </p:sp>
    </p:spTree>
    <p:extLst>
      <p:ext uri="{BB962C8B-B14F-4D97-AF65-F5344CB8AC3E}">
        <p14:creationId xmlns:p14="http://schemas.microsoft.com/office/powerpoint/2010/main" val="2041471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A0274C-593E-6859-340C-67A903E94D02}"/>
              </a:ext>
            </a:extLst>
          </p:cNvPr>
          <p:cNvSpPr>
            <a:spLocks noGrp="1"/>
          </p:cNvSpPr>
          <p:nvPr>
            <p:ph type="title"/>
          </p:nvPr>
        </p:nvSpPr>
        <p:spPr/>
        <p:txBody>
          <a:bodyPr>
            <a:normAutofit/>
          </a:bodyPr>
          <a:lstStyle/>
          <a:p>
            <a:r>
              <a:rPr lang="it-IT" sz="1800" b="1" dirty="0">
                <a:solidFill>
                  <a:srgbClr val="000000"/>
                </a:solidFill>
                <a:effectLst/>
                <a:latin typeface="+mn-lt"/>
                <a:ea typeface="Times New Roman" panose="02020603050405020304" pitchFamily="18" charset="0"/>
              </a:rPr>
              <a:t/>
            </a:r>
            <a:br>
              <a:rPr lang="it-IT" sz="1800" b="1" dirty="0">
                <a:solidFill>
                  <a:srgbClr val="000000"/>
                </a:solidFill>
                <a:effectLst/>
                <a:latin typeface="+mn-lt"/>
                <a:ea typeface="Times New Roman" panose="02020603050405020304" pitchFamily="18" charset="0"/>
              </a:rPr>
            </a:br>
            <a:r>
              <a:rPr lang="it-IT" sz="1800" b="1" dirty="0">
                <a:solidFill>
                  <a:schemeClr val="accent1">
                    <a:lumMod val="50000"/>
                  </a:schemeClr>
                </a:solidFill>
                <a:effectLst/>
                <a:latin typeface="+mn-lt"/>
                <a:ea typeface="Times New Roman" panose="02020603050405020304" pitchFamily="18" charset="0"/>
              </a:rPr>
              <a:t>INN.A </a:t>
            </a:r>
            <a:r>
              <a:rPr lang="it-IT" sz="1800" dirty="0">
                <a:solidFill>
                  <a:schemeClr val="accent1">
                    <a:lumMod val="50000"/>
                  </a:schemeClr>
                </a:solidFill>
                <a:effectLst/>
                <a:latin typeface="+mn-lt"/>
                <a:ea typeface="Calibri" panose="020F0502020204030204" pitchFamily="34" charset="0"/>
              </a:rPr>
              <a:t/>
            </a:r>
            <a:br>
              <a:rPr lang="it-IT" sz="1800" dirty="0">
                <a:solidFill>
                  <a:schemeClr val="accent1">
                    <a:lumMod val="50000"/>
                  </a:schemeClr>
                </a:solidFill>
                <a:effectLst/>
                <a:latin typeface="+mn-lt"/>
                <a:ea typeface="Calibri" panose="020F0502020204030204" pitchFamily="34" charset="0"/>
              </a:rPr>
            </a:br>
            <a:r>
              <a:rPr lang="it-IT" sz="1800" b="1" dirty="0">
                <a:solidFill>
                  <a:schemeClr val="accent1">
                    <a:lumMod val="50000"/>
                  </a:schemeClr>
                </a:solidFill>
                <a:effectLst/>
                <a:latin typeface="+mn-lt"/>
                <a:ea typeface="Times New Roman" panose="02020603050405020304" pitchFamily="18" charset="0"/>
              </a:rPr>
              <a:t>Le policies per la digitalizzazione della Pubblica Amministrazione ed il sistema di regole fra </a:t>
            </a:r>
            <a:r>
              <a:rPr lang="it-IT" sz="1800" b="1" dirty="0" err="1">
                <a:solidFill>
                  <a:schemeClr val="accent1">
                    <a:lumMod val="50000"/>
                  </a:schemeClr>
                </a:solidFill>
                <a:effectLst/>
                <a:latin typeface="+mn-lt"/>
                <a:ea typeface="Times New Roman" panose="02020603050405020304" pitchFamily="18" charset="0"/>
              </a:rPr>
              <a:t>capacity</a:t>
            </a:r>
            <a:r>
              <a:rPr lang="it-IT" sz="1800" b="1" dirty="0">
                <a:solidFill>
                  <a:schemeClr val="accent1">
                    <a:lumMod val="50000"/>
                  </a:schemeClr>
                </a:solidFill>
                <a:effectLst/>
                <a:latin typeface="+mn-lt"/>
                <a:ea typeface="Times New Roman" panose="02020603050405020304" pitchFamily="18" charset="0"/>
              </a:rPr>
              <a:t> building e tutela dei diritti</a:t>
            </a:r>
            <a:endParaRPr lang="it-IT" sz="1800" dirty="0">
              <a:solidFill>
                <a:schemeClr val="accent1">
                  <a:lumMod val="50000"/>
                </a:schemeClr>
              </a:solidFill>
              <a:latin typeface="+mn-lt"/>
            </a:endParaRPr>
          </a:p>
        </p:txBody>
      </p:sp>
      <p:graphicFrame>
        <p:nvGraphicFramePr>
          <p:cNvPr id="4" name="Segnaposto contenuto 3">
            <a:extLst>
              <a:ext uri="{FF2B5EF4-FFF2-40B4-BE49-F238E27FC236}">
                <a16:creationId xmlns:a16="http://schemas.microsoft.com/office/drawing/2014/main" id="{4A4C59C6-4E65-D478-37EF-86D95DF872C8}"/>
              </a:ext>
            </a:extLst>
          </p:cNvPr>
          <p:cNvGraphicFramePr>
            <a:graphicFrameLocks noGrp="1"/>
          </p:cNvGraphicFramePr>
          <p:nvPr>
            <p:ph idx="1"/>
            <p:extLst>
              <p:ext uri="{D42A27DB-BD31-4B8C-83A1-F6EECF244321}">
                <p14:modId xmlns:p14="http://schemas.microsoft.com/office/powerpoint/2010/main" val="47979405"/>
              </p:ext>
            </p:extLst>
          </p:nvPr>
        </p:nvGraphicFramePr>
        <p:xfrm>
          <a:off x="838200" y="1579852"/>
          <a:ext cx="10515600" cy="4784094"/>
        </p:xfrm>
        <a:graphic>
          <a:graphicData uri="http://schemas.openxmlformats.org/drawingml/2006/table">
            <a:tbl>
              <a:tblPr firstRow="1" firstCol="1" bandRow="1">
                <a:tableStyleId>{5C22544A-7EE6-4342-B048-85BDC9FD1C3A}</a:tableStyleId>
              </a:tblPr>
              <a:tblGrid>
                <a:gridCol w="2470240">
                  <a:extLst>
                    <a:ext uri="{9D8B030D-6E8A-4147-A177-3AD203B41FA5}">
                      <a16:colId xmlns:a16="http://schemas.microsoft.com/office/drawing/2014/main" val="165607979"/>
                    </a:ext>
                  </a:extLst>
                </a:gridCol>
                <a:gridCol w="6708669">
                  <a:extLst>
                    <a:ext uri="{9D8B030D-6E8A-4147-A177-3AD203B41FA5}">
                      <a16:colId xmlns:a16="http://schemas.microsoft.com/office/drawing/2014/main" val="1680784793"/>
                    </a:ext>
                  </a:extLst>
                </a:gridCol>
                <a:gridCol w="1336691">
                  <a:extLst>
                    <a:ext uri="{9D8B030D-6E8A-4147-A177-3AD203B41FA5}">
                      <a16:colId xmlns:a16="http://schemas.microsoft.com/office/drawing/2014/main" val="440923899"/>
                    </a:ext>
                  </a:extLst>
                </a:gridCol>
              </a:tblGrid>
              <a:tr h="341505">
                <a:tc>
                  <a:txBody>
                    <a:bodyPr/>
                    <a:lstStyle/>
                    <a:p>
                      <a:pPr algn="ctr">
                        <a:lnSpc>
                          <a:spcPct val="115000"/>
                        </a:lnSpc>
                        <a:spcAft>
                          <a:spcPts val="800"/>
                        </a:spcAft>
                      </a:pPr>
                      <a:r>
                        <a:rPr lang="en-US" sz="1800" dirty="0">
                          <a:effectLst/>
                        </a:rPr>
                        <a:t>CODICI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nchor="ctr"/>
                </a:tc>
                <a:tc>
                  <a:txBody>
                    <a:bodyPr/>
                    <a:lstStyle/>
                    <a:p>
                      <a:pPr algn="ctr">
                        <a:lnSpc>
                          <a:spcPct val="115000"/>
                        </a:lnSpc>
                        <a:spcAft>
                          <a:spcPts val="800"/>
                        </a:spcAft>
                      </a:pPr>
                      <a:r>
                        <a:rPr lang="en-US" sz="1800" dirty="0">
                          <a:effectLst/>
                        </a:rPr>
                        <a:t>MODULI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nchor="ctr"/>
                </a:tc>
                <a:tc>
                  <a:txBody>
                    <a:bodyPr/>
                    <a:lstStyle/>
                    <a:p>
                      <a:pPr algn="ctr">
                        <a:lnSpc>
                          <a:spcPct val="115000"/>
                        </a:lnSpc>
                        <a:spcAft>
                          <a:spcPts val="800"/>
                        </a:spcAft>
                      </a:pPr>
                      <a:r>
                        <a:rPr lang="en-US" sz="1800">
                          <a:effectLst/>
                        </a:rPr>
                        <a:t>DURATA</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nchor="ctr"/>
                </a:tc>
                <a:extLst>
                  <a:ext uri="{0D108BD9-81ED-4DB2-BD59-A6C34878D82A}">
                    <a16:rowId xmlns:a16="http://schemas.microsoft.com/office/drawing/2014/main" val="2307554948"/>
                  </a:ext>
                </a:extLst>
              </a:tr>
              <a:tr h="279226">
                <a:tc>
                  <a:txBody>
                    <a:bodyPr/>
                    <a:lstStyle/>
                    <a:p>
                      <a:pPr algn="ctr">
                        <a:lnSpc>
                          <a:spcPct val="115000"/>
                        </a:lnSpc>
                        <a:spcAft>
                          <a:spcPts val="800"/>
                        </a:spcAft>
                      </a:pPr>
                      <a:r>
                        <a:rPr lang="en-US" sz="1800">
                          <a:effectLst/>
                        </a:rPr>
                        <a:t>INN.A.1.1</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tc>
                <a:tc>
                  <a:txBody>
                    <a:bodyPr/>
                    <a:lstStyle/>
                    <a:p>
                      <a:pPr algn="ctr">
                        <a:lnSpc>
                          <a:spcPct val="115000"/>
                        </a:lnSpc>
                        <a:spcAft>
                          <a:spcPts val="800"/>
                        </a:spcAft>
                      </a:pPr>
                      <a:r>
                        <a:rPr lang="en-US" sz="1800" dirty="0" err="1">
                          <a:effectLst/>
                        </a:rPr>
                        <a:t>L'innovazione</a:t>
                      </a:r>
                      <a:r>
                        <a:rPr lang="en-US" sz="1800" dirty="0">
                          <a:effectLst/>
                        </a:rPr>
                        <a:t> </a:t>
                      </a:r>
                      <a:r>
                        <a:rPr lang="en-US" sz="1800" dirty="0" err="1">
                          <a:effectLst/>
                        </a:rPr>
                        <a:t>nella</a:t>
                      </a:r>
                      <a:r>
                        <a:rPr lang="en-US" sz="1800" dirty="0">
                          <a:effectLst/>
                        </a:rPr>
                        <a:t> PA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nchor="ctr"/>
                </a:tc>
                <a:tc>
                  <a:txBody>
                    <a:bodyPr/>
                    <a:lstStyle/>
                    <a:p>
                      <a:pPr algn="ctr">
                        <a:lnSpc>
                          <a:spcPct val="115000"/>
                        </a:lnSpc>
                        <a:spcAft>
                          <a:spcPts val="800"/>
                        </a:spcAft>
                      </a:pPr>
                      <a:r>
                        <a:rPr lang="en-US" sz="1800">
                          <a:effectLst/>
                        </a:rPr>
                        <a:t>6 ore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nchor="ctr"/>
                </a:tc>
                <a:extLst>
                  <a:ext uri="{0D108BD9-81ED-4DB2-BD59-A6C34878D82A}">
                    <a16:rowId xmlns:a16="http://schemas.microsoft.com/office/drawing/2014/main" val="2464856331"/>
                  </a:ext>
                </a:extLst>
              </a:tr>
              <a:tr h="279226">
                <a:tc>
                  <a:txBody>
                    <a:bodyPr/>
                    <a:lstStyle/>
                    <a:p>
                      <a:pPr algn="ctr">
                        <a:lnSpc>
                          <a:spcPct val="115000"/>
                        </a:lnSpc>
                        <a:spcAft>
                          <a:spcPts val="800"/>
                        </a:spcAft>
                      </a:pPr>
                      <a:r>
                        <a:rPr lang="en-US" sz="1800">
                          <a:effectLst/>
                        </a:rPr>
                        <a:t>INN.A1.2</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tc>
                <a:tc>
                  <a:txBody>
                    <a:bodyPr/>
                    <a:lstStyle/>
                    <a:p>
                      <a:pPr algn="ctr">
                        <a:lnSpc>
                          <a:spcPct val="115000"/>
                        </a:lnSpc>
                        <a:spcAft>
                          <a:spcPts val="800"/>
                        </a:spcAft>
                      </a:pPr>
                      <a:r>
                        <a:rPr lang="en-US" sz="1800" dirty="0">
                          <a:effectLst/>
                        </a:rPr>
                        <a:t>IL CST come "casa" di SIT, SAPE e SUA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nchor="ctr"/>
                </a:tc>
                <a:tc>
                  <a:txBody>
                    <a:bodyPr/>
                    <a:lstStyle/>
                    <a:p>
                      <a:pPr algn="ctr">
                        <a:lnSpc>
                          <a:spcPct val="115000"/>
                        </a:lnSpc>
                        <a:spcAft>
                          <a:spcPts val="800"/>
                        </a:spcAft>
                      </a:pPr>
                      <a:r>
                        <a:rPr lang="en-US" sz="1800">
                          <a:effectLst/>
                        </a:rPr>
                        <a:t>3 ore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nchor="ctr"/>
                </a:tc>
                <a:extLst>
                  <a:ext uri="{0D108BD9-81ED-4DB2-BD59-A6C34878D82A}">
                    <a16:rowId xmlns:a16="http://schemas.microsoft.com/office/drawing/2014/main" val="2650853664"/>
                  </a:ext>
                </a:extLst>
              </a:tr>
              <a:tr h="279226">
                <a:tc>
                  <a:txBody>
                    <a:bodyPr/>
                    <a:lstStyle/>
                    <a:p>
                      <a:pPr algn="ctr">
                        <a:lnSpc>
                          <a:spcPct val="115000"/>
                        </a:lnSpc>
                        <a:spcAft>
                          <a:spcPts val="800"/>
                        </a:spcAft>
                      </a:pPr>
                      <a:r>
                        <a:rPr lang="en-US" sz="1800">
                          <a:effectLst/>
                        </a:rPr>
                        <a:t>INN.A.2.1</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tc>
                <a:tc>
                  <a:txBody>
                    <a:bodyPr/>
                    <a:lstStyle/>
                    <a:p>
                      <a:pPr algn="ctr">
                        <a:lnSpc>
                          <a:spcPct val="115000"/>
                        </a:lnSpc>
                        <a:spcAft>
                          <a:spcPts val="800"/>
                        </a:spcAft>
                      </a:pPr>
                      <a:r>
                        <a:rPr lang="en-US" sz="1800" dirty="0">
                          <a:effectLst/>
                        </a:rPr>
                        <a:t>Il </a:t>
                      </a:r>
                      <a:r>
                        <a:rPr lang="en-US" sz="1800" dirty="0" err="1">
                          <a:effectLst/>
                        </a:rPr>
                        <a:t>Codice</a:t>
                      </a:r>
                      <a:r>
                        <a:rPr lang="en-US" sz="1800" dirty="0">
                          <a:effectLst/>
                        </a:rPr>
                        <a:t> </a:t>
                      </a:r>
                      <a:r>
                        <a:rPr lang="en-US" sz="1800" dirty="0" err="1">
                          <a:effectLst/>
                        </a:rPr>
                        <a:t>dell'Amministrazione</a:t>
                      </a:r>
                      <a:r>
                        <a:rPr lang="en-US" sz="1800" dirty="0">
                          <a:effectLst/>
                        </a:rPr>
                        <a:t> </a:t>
                      </a:r>
                      <a:r>
                        <a:rPr lang="en-US" sz="1800" dirty="0" err="1">
                          <a:effectLst/>
                        </a:rPr>
                        <a:t>digitale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nchor="ctr"/>
                </a:tc>
                <a:tc>
                  <a:txBody>
                    <a:bodyPr/>
                    <a:lstStyle/>
                    <a:p>
                      <a:pPr algn="ctr">
                        <a:lnSpc>
                          <a:spcPct val="115000"/>
                        </a:lnSpc>
                        <a:spcAft>
                          <a:spcPts val="800"/>
                        </a:spcAft>
                      </a:pPr>
                      <a:r>
                        <a:rPr lang="en-US" sz="1800">
                          <a:effectLst/>
                        </a:rPr>
                        <a:t>3 ore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nchor="ctr"/>
                </a:tc>
                <a:extLst>
                  <a:ext uri="{0D108BD9-81ED-4DB2-BD59-A6C34878D82A}">
                    <a16:rowId xmlns:a16="http://schemas.microsoft.com/office/drawing/2014/main" val="1500955279"/>
                  </a:ext>
                </a:extLst>
              </a:tr>
              <a:tr h="279226">
                <a:tc>
                  <a:txBody>
                    <a:bodyPr/>
                    <a:lstStyle/>
                    <a:p>
                      <a:pPr algn="ctr">
                        <a:lnSpc>
                          <a:spcPct val="115000"/>
                        </a:lnSpc>
                        <a:spcAft>
                          <a:spcPts val="800"/>
                        </a:spcAft>
                      </a:pPr>
                      <a:r>
                        <a:rPr lang="en-US" sz="1800">
                          <a:effectLst/>
                        </a:rPr>
                        <a:t>INN.A.2.2</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tc>
                <a:tc>
                  <a:txBody>
                    <a:bodyPr/>
                    <a:lstStyle/>
                    <a:p>
                      <a:pPr algn="ctr">
                        <a:lnSpc>
                          <a:spcPct val="115000"/>
                        </a:lnSpc>
                        <a:spcAft>
                          <a:spcPts val="800"/>
                        </a:spcAft>
                      </a:pPr>
                      <a:r>
                        <a:rPr lang="en-US" sz="1800" dirty="0">
                          <a:effectLst/>
                        </a:rPr>
                        <a:t>Il </a:t>
                      </a:r>
                      <a:r>
                        <a:rPr lang="en-US" sz="1800" dirty="0" err="1">
                          <a:effectLst/>
                        </a:rPr>
                        <a:t>Digitale</a:t>
                      </a:r>
                      <a:r>
                        <a:rPr lang="en-US" sz="1800" dirty="0">
                          <a:effectLst/>
                        </a:rPr>
                        <a:t>, </a:t>
                      </a:r>
                      <a:r>
                        <a:rPr lang="en-US" sz="1800" dirty="0" err="1">
                          <a:effectLst/>
                        </a:rPr>
                        <a:t>Cittadini</a:t>
                      </a:r>
                      <a:r>
                        <a:rPr lang="en-US" sz="1800" dirty="0">
                          <a:effectLst/>
                        </a:rPr>
                        <a:t> e </a:t>
                      </a:r>
                      <a:r>
                        <a:rPr lang="en-US" sz="1800" dirty="0" err="1">
                          <a:effectLst/>
                        </a:rPr>
                        <a:t>Sostenibilità</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nchor="ctr"/>
                </a:tc>
                <a:tc>
                  <a:txBody>
                    <a:bodyPr/>
                    <a:lstStyle/>
                    <a:p>
                      <a:pPr algn="ctr">
                        <a:lnSpc>
                          <a:spcPct val="115000"/>
                        </a:lnSpc>
                        <a:spcAft>
                          <a:spcPts val="800"/>
                        </a:spcAft>
                      </a:pPr>
                      <a:r>
                        <a:rPr lang="en-US" sz="1800">
                          <a:effectLst/>
                        </a:rPr>
                        <a:t>3 ore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nchor="ctr"/>
                </a:tc>
                <a:extLst>
                  <a:ext uri="{0D108BD9-81ED-4DB2-BD59-A6C34878D82A}">
                    <a16:rowId xmlns:a16="http://schemas.microsoft.com/office/drawing/2014/main" val="1786496115"/>
                  </a:ext>
                </a:extLst>
              </a:tr>
              <a:tr h="279226">
                <a:tc>
                  <a:txBody>
                    <a:bodyPr/>
                    <a:lstStyle/>
                    <a:p>
                      <a:pPr algn="ctr">
                        <a:lnSpc>
                          <a:spcPct val="115000"/>
                        </a:lnSpc>
                        <a:spcAft>
                          <a:spcPts val="800"/>
                        </a:spcAft>
                      </a:pPr>
                      <a:r>
                        <a:rPr lang="en-US" sz="1800">
                          <a:effectLst/>
                        </a:rPr>
                        <a:t>INN.A.2.3</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tc>
                <a:tc>
                  <a:txBody>
                    <a:bodyPr/>
                    <a:lstStyle/>
                    <a:p>
                      <a:pPr algn="ctr">
                        <a:lnSpc>
                          <a:spcPct val="115000"/>
                        </a:lnSpc>
                        <a:spcAft>
                          <a:spcPts val="800"/>
                        </a:spcAft>
                      </a:pPr>
                      <a:r>
                        <a:rPr lang="en-US" sz="1800" dirty="0" err="1">
                          <a:effectLst/>
                        </a:rPr>
                        <a:t>L’identità</a:t>
                      </a:r>
                      <a:r>
                        <a:rPr lang="en-US" sz="1800" dirty="0">
                          <a:effectLst/>
                        </a:rPr>
                        <a:t> </a:t>
                      </a:r>
                      <a:r>
                        <a:rPr lang="en-US" sz="1800" dirty="0" err="1">
                          <a:effectLst/>
                        </a:rPr>
                        <a:t>digitale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nchor="ctr"/>
                </a:tc>
                <a:tc>
                  <a:txBody>
                    <a:bodyPr/>
                    <a:lstStyle/>
                    <a:p>
                      <a:pPr algn="ctr">
                        <a:lnSpc>
                          <a:spcPct val="115000"/>
                        </a:lnSpc>
                        <a:spcAft>
                          <a:spcPts val="800"/>
                        </a:spcAft>
                      </a:pPr>
                      <a:r>
                        <a:rPr lang="en-US" sz="1800" dirty="0">
                          <a:effectLst/>
                        </a:rPr>
                        <a:t>6 ore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nchor="ctr"/>
                </a:tc>
                <a:extLst>
                  <a:ext uri="{0D108BD9-81ED-4DB2-BD59-A6C34878D82A}">
                    <a16:rowId xmlns:a16="http://schemas.microsoft.com/office/drawing/2014/main" val="3982605970"/>
                  </a:ext>
                </a:extLst>
              </a:tr>
              <a:tr h="279226">
                <a:tc>
                  <a:txBody>
                    <a:bodyPr/>
                    <a:lstStyle/>
                    <a:p>
                      <a:pPr algn="ctr">
                        <a:lnSpc>
                          <a:spcPct val="115000"/>
                        </a:lnSpc>
                        <a:spcAft>
                          <a:spcPts val="800"/>
                        </a:spcAft>
                      </a:pPr>
                      <a:r>
                        <a:rPr lang="en-US" sz="1800">
                          <a:effectLst/>
                        </a:rPr>
                        <a:t>INN.A.2.4.</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tc>
                <a:tc>
                  <a:txBody>
                    <a:bodyPr/>
                    <a:lstStyle/>
                    <a:p>
                      <a:pPr algn="ctr">
                        <a:lnSpc>
                          <a:spcPct val="115000"/>
                        </a:lnSpc>
                        <a:spcAft>
                          <a:spcPts val="800"/>
                        </a:spcAft>
                      </a:pPr>
                      <a:r>
                        <a:rPr lang="en-US" sz="1800" dirty="0">
                          <a:effectLst/>
                        </a:rPr>
                        <a:t>La </a:t>
                      </a:r>
                      <a:r>
                        <a:rPr lang="en-US" sz="1800" dirty="0" err="1">
                          <a:effectLst/>
                        </a:rPr>
                        <a:t>firma</a:t>
                      </a:r>
                      <a:r>
                        <a:rPr lang="en-US" sz="1800" dirty="0">
                          <a:effectLst/>
                        </a:rPr>
                        <a:t> </a:t>
                      </a:r>
                      <a:r>
                        <a:rPr lang="en-US" sz="1800" dirty="0" err="1">
                          <a:effectLst/>
                        </a:rPr>
                        <a:t>digitale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nchor="ctr"/>
                </a:tc>
                <a:tc>
                  <a:txBody>
                    <a:bodyPr/>
                    <a:lstStyle/>
                    <a:p>
                      <a:pPr algn="ctr">
                        <a:lnSpc>
                          <a:spcPct val="115000"/>
                        </a:lnSpc>
                        <a:spcAft>
                          <a:spcPts val="800"/>
                        </a:spcAft>
                      </a:pPr>
                      <a:r>
                        <a:rPr lang="en-US" sz="1800" dirty="0">
                          <a:effectLst/>
                        </a:rPr>
                        <a:t>3 ore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nchor="ctr"/>
                </a:tc>
                <a:extLst>
                  <a:ext uri="{0D108BD9-81ED-4DB2-BD59-A6C34878D82A}">
                    <a16:rowId xmlns:a16="http://schemas.microsoft.com/office/drawing/2014/main" val="2700585308"/>
                  </a:ext>
                </a:extLst>
              </a:tr>
              <a:tr h="279226">
                <a:tc>
                  <a:txBody>
                    <a:bodyPr/>
                    <a:lstStyle/>
                    <a:p>
                      <a:pPr algn="ctr">
                        <a:lnSpc>
                          <a:spcPct val="115000"/>
                        </a:lnSpc>
                        <a:spcAft>
                          <a:spcPts val="800"/>
                        </a:spcAft>
                      </a:pPr>
                      <a:r>
                        <a:rPr lang="en-US" sz="1800">
                          <a:effectLst/>
                        </a:rPr>
                        <a:t>INN.A.2.5.</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tc>
                <a:tc>
                  <a:txBody>
                    <a:bodyPr/>
                    <a:lstStyle/>
                    <a:p>
                      <a:pPr algn="ctr">
                        <a:lnSpc>
                          <a:spcPct val="115000"/>
                        </a:lnSpc>
                        <a:spcAft>
                          <a:spcPts val="800"/>
                        </a:spcAft>
                      </a:pPr>
                      <a:r>
                        <a:rPr lang="en-US" sz="1800" dirty="0">
                          <a:effectLst/>
                        </a:rPr>
                        <a:t>Il </a:t>
                      </a:r>
                      <a:r>
                        <a:rPr lang="en-US" sz="1800" dirty="0" err="1">
                          <a:effectLst/>
                        </a:rPr>
                        <a:t>Responsabile</a:t>
                      </a:r>
                      <a:r>
                        <a:rPr lang="en-US" sz="1800" dirty="0">
                          <a:effectLst/>
                        </a:rPr>
                        <a:t> </a:t>
                      </a:r>
                      <a:r>
                        <a:rPr lang="en-US" sz="1800" dirty="0" err="1">
                          <a:effectLst/>
                        </a:rPr>
                        <a:t>della</a:t>
                      </a:r>
                      <a:r>
                        <a:rPr lang="en-US" sz="1800" dirty="0">
                          <a:effectLst/>
                        </a:rPr>
                        <a:t> </a:t>
                      </a:r>
                      <a:r>
                        <a:rPr lang="en-US" sz="1800" dirty="0" err="1">
                          <a:effectLst/>
                        </a:rPr>
                        <a:t>transizione</a:t>
                      </a:r>
                      <a:r>
                        <a:rPr lang="en-US" sz="1800" dirty="0">
                          <a:effectLst/>
                        </a:rPr>
                        <a:t> al </a:t>
                      </a:r>
                      <a:r>
                        <a:rPr lang="en-US" sz="1800" dirty="0" err="1">
                          <a:effectLst/>
                        </a:rPr>
                        <a:t>digitale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nchor="ctr"/>
                </a:tc>
                <a:tc>
                  <a:txBody>
                    <a:bodyPr/>
                    <a:lstStyle/>
                    <a:p>
                      <a:pPr algn="ctr">
                        <a:lnSpc>
                          <a:spcPct val="115000"/>
                        </a:lnSpc>
                        <a:spcAft>
                          <a:spcPts val="800"/>
                        </a:spcAft>
                      </a:pPr>
                      <a:r>
                        <a:rPr lang="en-US" sz="1800" dirty="0">
                          <a:effectLst/>
                        </a:rPr>
                        <a:t>3 ore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nchor="ctr"/>
                </a:tc>
                <a:extLst>
                  <a:ext uri="{0D108BD9-81ED-4DB2-BD59-A6C34878D82A}">
                    <a16:rowId xmlns:a16="http://schemas.microsoft.com/office/drawing/2014/main" val="1868134613"/>
                  </a:ext>
                </a:extLst>
              </a:tr>
              <a:tr h="279226">
                <a:tc>
                  <a:txBody>
                    <a:bodyPr/>
                    <a:lstStyle/>
                    <a:p>
                      <a:pPr algn="ctr">
                        <a:lnSpc>
                          <a:spcPct val="115000"/>
                        </a:lnSpc>
                        <a:spcAft>
                          <a:spcPts val="800"/>
                        </a:spcAft>
                      </a:pPr>
                      <a:r>
                        <a:rPr lang="en-US" sz="1800">
                          <a:effectLst/>
                        </a:rPr>
                        <a:t>INN.A.2.6</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tc>
                <a:tc>
                  <a:txBody>
                    <a:bodyPr/>
                    <a:lstStyle/>
                    <a:p>
                      <a:pPr algn="ctr">
                        <a:lnSpc>
                          <a:spcPct val="115000"/>
                        </a:lnSpc>
                        <a:spcAft>
                          <a:spcPts val="800"/>
                        </a:spcAft>
                      </a:pPr>
                      <a:r>
                        <a:rPr lang="en-US" sz="1800" dirty="0">
                          <a:effectLst/>
                        </a:rPr>
                        <a:t>La </a:t>
                      </a:r>
                      <a:r>
                        <a:rPr lang="en-US" sz="1800" dirty="0" err="1">
                          <a:effectLst/>
                        </a:rPr>
                        <a:t>dematerializzazione</a:t>
                      </a:r>
                      <a:r>
                        <a:rPr lang="en-US" sz="1800" dirty="0">
                          <a:effectLst/>
                        </a:rPr>
                        <a:t> </a:t>
                      </a:r>
                      <a:r>
                        <a:rPr lang="en-US" sz="1800" dirty="0" err="1">
                          <a:effectLst/>
                        </a:rPr>
                        <a:t>dei</a:t>
                      </a:r>
                      <a:r>
                        <a:rPr lang="en-US" sz="1800" dirty="0">
                          <a:effectLst/>
                        </a:rPr>
                        <a:t> </a:t>
                      </a:r>
                      <a:r>
                        <a:rPr lang="en-US" sz="1800" dirty="0" err="1">
                          <a:effectLst/>
                        </a:rPr>
                        <a:t>documenti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nchor="ctr"/>
                </a:tc>
                <a:tc>
                  <a:txBody>
                    <a:bodyPr/>
                    <a:lstStyle/>
                    <a:p>
                      <a:pPr algn="ctr">
                        <a:lnSpc>
                          <a:spcPct val="115000"/>
                        </a:lnSpc>
                        <a:spcAft>
                          <a:spcPts val="800"/>
                        </a:spcAft>
                      </a:pPr>
                      <a:r>
                        <a:rPr lang="en-US" sz="1800" dirty="0">
                          <a:effectLst/>
                        </a:rPr>
                        <a:t>3 ore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nchor="ctr"/>
                </a:tc>
                <a:extLst>
                  <a:ext uri="{0D108BD9-81ED-4DB2-BD59-A6C34878D82A}">
                    <a16:rowId xmlns:a16="http://schemas.microsoft.com/office/drawing/2014/main" val="4200764834"/>
                  </a:ext>
                </a:extLst>
              </a:tr>
              <a:tr h="279226">
                <a:tc>
                  <a:txBody>
                    <a:bodyPr/>
                    <a:lstStyle/>
                    <a:p>
                      <a:pPr algn="ctr">
                        <a:lnSpc>
                          <a:spcPct val="115000"/>
                        </a:lnSpc>
                        <a:spcAft>
                          <a:spcPts val="800"/>
                        </a:spcAft>
                      </a:pPr>
                      <a:r>
                        <a:rPr lang="en-US" sz="1800">
                          <a:effectLst/>
                        </a:rPr>
                        <a:t>INN.A.3.1</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tc>
                <a:tc>
                  <a:txBody>
                    <a:bodyPr/>
                    <a:lstStyle/>
                    <a:p>
                      <a:pPr algn="ctr">
                        <a:lnSpc>
                          <a:spcPct val="115000"/>
                        </a:lnSpc>
                        <a:spcAft>
                          <a:spcPts val="800"/>
                        </a:spcAft>
                      </a:pPr>
                      <a:r>
                        <a:rPr lang="en-US" sz="1800" dirty="0">
                          <a:effectLst/>
                        </a:rPr>
                        <a:t>Il </a:t>
                      </a:r>
                      <a:r>
                        <a:rPr lang="en-US" sz="1800" dirty="0" err="1">
                          <a:effectLst/>
                        </a:rPr>
                        <a:t>trattamento</a:t>
                      </a:r>
                      <a:r>
                        <a:rPr lang="en-US" sz="1800" dirty="0">
                          <a:effectLst/>
                        </a:rPr>
                        <a:t> </a:t>
                      </a:r>
                      <a:r>
                        <a:rPr lang="en-US" sz="1800" dirty="0" err="1">
                          <a:effectLst/>
                        </a:rPr>
                        <a:t>dei</a:t>
                      </a:r>
                      <a:r>
                        <a:rPr lang="en-US" sz="1800" dirty="0">
                          <a:effectLst/>
                        </a:rPr>
                        <a:t> </a:t>
                      </a:r>
                      <a:r>
                        <a:rPr lang="en-US" sz="1800" dirty="0" err="1">
                          <a:effectLst/>
                        </a:rPr>
                        <a:t>dati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nchor="ctr"/>
                </a:tc>
                <a:tc>
                  <a:txBody>
                    <a:bodyPr/>
                    <a:lstStyle/>
                    <a:p>
                      <a:pPr algn="ctr">
                        <a:lnSpc>
                          <a:spcPct val="115000"/>
                        </a:lnSpc>
                        <a:spcAft>
                          <a:spcPts val="800"/>
                        </a:spcAft>
                      </a:pPr>
                      <a:r>
                        <a:rPr lang="en-US" sz="1800" dirty="0">
                          <a:effectLst/>
                        </a:rPr>
                        <a:t>3 ore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nchor="ctr"/>
                </a:tc>
                <a:extLst>
                  <a:ext uri="{0D108BD9-81ED-4DB2-BD59-A6C34878D82A}">
                    <a16:rowId xmlns:a16="http://schemas.microsoft.com/office/drawing/2014/main" val="4021719205"/>
                  </a:ext>
                </a:extLst>
              </a:tr>
              <a:tr h="279226">
                <a:tc>
                  <a:txBody>
                    <a:bodyPr/>
                    <a:lstStyle/>
                    <a:p>
                      <a:pPr algn="ctr">
                        <a:lnSpc>
                          <a:spcPct val="115000"/>
                        </a:lnSpc>
                        <a:spcAft>
                          <a:spcPts val="800"/>
                        </a:spcAft>
                      </a:pPr>
                      <a:r>
                        <a:rPr lang="en-US" sz="1800">
                          <a:effectLst/>
                        </a:rPr>
                        <a:t>INN.A.3.2.</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tc>
                <a:tc>
                  <a:txBody>
                    <a:bodyPr/>
                    <a:lstStyle/>
                    <a:p>
                      <a:pPr algn="ctr">
                        <a:lnSpc>
                          <a:spcPct val="115000"/>
                        </a:lnSpc>
                        <a:spcAft>
                          <a:spcPts val="800"/>
                        </a:spcAft>
                      </a:pPr>
                      <a:r>
                        <a:rPr lang="en-US" sz="1800" dirty="0">
                          <a:effectLst/>
                        </a:rPr>
                        <a:t>Il </a:t>
                      </a:r>
                      <a:r>
                        <a:rPr lang="en-US" sz="1800" dirty="0" err="1">
                          <a:effectLst/>
                        </a:rPr>
                        <a:t>Regolamento</a:t>
                      </a:r>
                      <a:r>
                        <a:rPr lang="en-US" sz="1800" dirty="0">
                          <a:effectLst/>
                        </a:rPr>
                        <a:t> </a:t>
                      </a:r>
                      <a:r>
                        <a:rPr lang="en-US" sz="1800" dirty="0" err="1">
                          <a:effectLst/>
                        </a:rPr>
                        <a:t>Europeo</a:t>
                      </a:r>
                      <a:r>
                        <a:rPr lang="en-US" sz="1800" dirty="0">
                          <a:effectLst/>
                        </a:rPr>
                        <a:t> 679/2016</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nchor="ctr"/>
                </a:tc>
                <a:tc>
                  <a:txBody>
                    <a:bodyPr/>
                    <a:lstStyle/>
                    <a:p>
                      <a:pPr algn="ctr">
                        <a:lnSpc>
                          <a:spcPct val="115000"/>
                        </a:lnSpc>
                        <a:spcAft>
                          <a:spcPts val="800"/>
                        </a:spcAft>
                      </a:pPr>
                      <a:r>
                        <a:rPr lang="en-US" sz="1800" dirty="0">
                          <a:effectLst/>
                        </a:rPr>
                        <a:t>3 ore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nchor="ctr"/>
                </a:tc>
                <a:extLst>
                  <a:ext uri="{0D108BD9-81ED-4DB2-BD59-A6C34878D82A}">
                    <a16:rowId xmlns:a16="http://schemas.microsoft.com/office/drawing/2014/main" val="1611062045"/>
                  </a:ext>
                </a:extLst>
              </a:tr>
              <a:tr h="341505">
                <a:tc>
                  <a:txBody>
                    <a:bodyPr/>
                    <a:lstStyle/>
                    <a:p>
                      <a:pPr algn="ctr">
                        <a:lnSpc>
                          <a:spcPct val="115000"/>
                        </a:lnSpc>
                        <a:spcAft>
                          <a:spcPts val="800"/>
                        </a:spcAft>
                      </a:pPr>
                      <a:r>
                        <a:rPr lang="en-US" sz="1800">
                          <a:effectLst/>
                        </a:rPr>
                        <a:t>INN.A.4.1</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tc>
                <a:tc>
                  <a:txBody>
                    <a:bodyPr/>
                    <a:lstStyle/>
                    <a:p>
                      <a:pPr algn="ctr">
                        <a:lnSpc>
                          <a:spcPct val="115000"/>
                        </a:lnSpc>
                        <a:spcAft>
                          <a:spcPts val="800"/>
                        </a:spcAft>
                      </a:pPr>
                      <a:r>
                        <a:rPr lang="en-US" sz="1800" dirty="0">
                          <a:effectLst/>
                        </a:rPr>
                        <a:t>Il piano </a:t>
                      </a:r>
                      <a:r>
                        <a:rPr lang="en-US" sz="1800" dirty="0" err="1">
                          <a:effectLst/>
                        </a:rPr>
                        <a:t>triennale</a:t>
                      </a:r>
                      <a:r>
                        <a:rPr lang="en-US" sz="1800" dirty="0">
                          <a:effectLst/>
                        </a:rPr>
                        <a:t> per </a:t>
                      </a:r>
                      <a:r>
                        <a:rPr lang="en-US" sz="1800" dirty="0" err="1">
                          <a:effectLst/>
                        </a:rPr>
                        <a:t>l’informatica</a:t>
                      </a:r>
                      <a:r>
                        <a:rPr lang="en-US" sz="1800" dirty="0">
                          <a:effectLst/>
                        </a:rPr>
                        <a:t> </a:t>
                      </a:r>
                      <a:r>
                        <a:rPr lang="en-US" sz="1800" dirty="0" err="1">
                          <a:effectLst/>
                        </a:rPr>
                        <a:t>nella</a:t>
                      </a:r>
                      <a:r>
                        <a:rPr lang="en-US" sz="1800" dirty="0">
                          <a:effectLst/>
                        </a:rPr>
                        <a:t> P.A. 2021-2023</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nchor="ctr"/>
                </a:tc>
                <a:tc>
                  <a:txBody>
                    <a:bodyPr/>
                    <a:lstStyle/>
                    <a:p>
                      <a:pPr algn="ctr">
                        <a:lnSpc>
                          <a:spcPct val="115000"/>
                        </a:lnSpc>
                        <a:spcAft>
                          <a:spcPts val="800"/>
                        </a:spcAft>
                      </a:pPr>
                      <a:r>
                        <a:rPr lang="en-US" sz="1800" dirty="0">
                          <a:effectLst/>
                        </a:rPr>
                        <a:t>3 ore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nchor="ctr"/>
                </a:tc>
                <a:extLst>
                  <a:ext uri="{0D108BD9-81ED-4DB2-BD59-A6C34878D82A}">
                    <a16:rowId xmlns:a16="http://schemas.microsoft.com/office/drawing/2014/main" val="1122805551"/>
                  </a:ext>
                </a:extLst>
              </a:tr>
              <a:tr h="279226">
                <a:tc>
                  <a:txBody>
                    <a:bodyPr/>
                    <a:lstStyle/>
                    <a:p>
                      <a:pPr algn="ctr">
                        <a:lnSpc>
                          <a:spcPct val="115000"/>
                        </a:lnSpc>
                        <a:spcAft>
                          <a:spcPts val="800"/>
                        </a:spcAft>
                      </a:pPr>
                      <a:r>
                        <a:rPr lang="en-US" sz="1800">
                          <a:effectLst/>
                        </a:rPr>
                        <a:t>INN.A.4.2.</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tc>
                <a:tc>
                  <a:txBody>
                    <a:bodyPr/>
                    <a:lstStyle/>
                    <a:p>
                      <a:pPr algn="ctr">
                        <a:lnSpc>
                          <a:spcPct val="115000"/>
                        </a:lnSpc>
                        <a:spcAft>
                          <a:spcPts val="800"/>
                        </a:spcAft>
                      </a:pPr>
                      <a:r>
                        <a:rPr lang="en-US" sz="1800" dirty="0">
                          <a:effectLst/>
                        </a:rPr>
                        <a:t>Il </a:t>
                      </a:r>
                      <a:r>
                        <a:rPr lang="en-US" sz="1800" dirty="0" err="1">
                          <a:effectLst/>
                        </a:rPr>
                        <a:t>rapporto</a:t>
                      </a:r>
                      <a:r>
                        <a:rPr lang="en-US" sz="1800" dirty="0">
                          <a:effectLst/>
                        </a:rPr>
                        <a:t> </a:t>
                      </a:r>
                      <a:r>
                        <a:rPr lang="en-US" sz="1800" dirty="0" err="1">
                          <a:effectLst/>
                        </a:rPr>
                        <a:t>tra</a:t>
                      </a:r>
                      <a:r>
                        <a:rPr lang="en-US" sz="1800" dirty="0">
                          <a:effectLst/>
                        </a:rPr>
                        <a:t> Piano </a:t>
                      </a:r>
                      <a:r>
                        <a:rPr lang="en-US" sz="1800" dirty="0" err="1">
                          <a:effectLst/>
                        </a:rPr>
                        <a:t>triennale</a:t>
                      </a:r>
                      <a:r>
                        <a:rPr lang="en-US" sz="1800" dirty="0">
                          <a:effectLst/>
                        </a:rPr>
                        <a:t> e PNRR</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nchor="ctr"/>
                </a:tc>
                <a:tc>
                  <a:txBody>
                    <a:bodyPr/>
                    <a:lstStyle/>
                    <a:p>
                      <a:pPr algn="ctr">
                        <a:lnSpc>
                          <a:spcPct val="115000"/>
                        </a:lnSpc>
                        <a:spcAft>
                          <a:spcPts val="800"/>
                        </a:spcAft>
                      </a:pPr>
                      <a:r>
                        <a:rPr lang="en-US" sz="1800" dirty="0">
                          <a:effectLst/>
                        </a:rPr>
                        <a:t>3 ore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nchor="ctr"/>
                </a:tc>
                <a:extLst>
                  <a:ext uri="{0D108BD9-81ED-4DB2-BD59-A6C34878D82A}">
                    <a16:rowId xmlns:a16="http://schemas.microsoft.com/office/drawing/2014/main" val="4175430682"/>
                  </a:ext>
                </a:extLst>
              </a:tr>
              <a:tr h="279226">
                <a:tc>
                  <a:txBody>
                    <a:bodyPr/>
                    <a:lstStyle/>
                    <a:p>
                      <a:pPr algn="ctr">
                        <a:lnSpc>
                          <a:spcPct val="115000"/>
                        </a:lnSpc>
                        <a:spcAft>
                          <a:spcPts val="800"/>
                        </a:spcAft>
                      </a:pPr>
                      <a:r>
                        <a:rPr lang="en-US" sz="1800">
                          <a:effectLst/>
                        </a:rPr>
                        <a:t>INN.A.5.1.</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tc>
                <a:tc>
                  <a:txBody>
                    <a:bodyPr/>
                    <a:lstStyle/>
                    <a:p>
                      <a:pPr algn="ctr">
                        <a:lnSpc>
                          <a:spcPct val="115000"/>
                        </a:lnSpc>
                        <a:spcAft>
                          <a:spcPts val="800"/>
                        </a:spcAft>
                      </a:pPr>
                      <a:r>
                        <a:rPr lang="en-US" sz="1800">
                          <a:effectLst/>
                        </a:rPr>
                        <a:t>La normativa sugli appalti ICT</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nchor="ctr"/>
                </a:tc>
                <a:tc>
                  <a:txBody>
                    <a:bodyPr/>
                    <a:lstStyle/>
                    <a:p>
                      <a:pPr algn="ctr">
                        <a:lnSpc>
                          <a:spcPct val="115000"/>
                        </a:lnSpc>
                        <a:spcAft>
                          <a:spcPts val="800"/>
                        </a:spcAft>
                      </a:pPr>
                      <a:r>
                        <a:rPr lang="en-US" sz="1800" dirty="0">
                          <a:effectLst/>
                        </a:rPr>
                        <a:t>3 ore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nchor="ctr"/>
                </a:tc>
                <a:extLst>
                  <a:ext uri="{0D108BD9-81ED-4DB2-BD59-A6C34878D82A}">
                    <a16:rowId xmlns:a16="http://schemas.microsoft.com/office/drawing/2014/main" val="1728965018"/>
                  </a:ext>
                </a:extLst>
              </a:tr>
              <a:tr h="279226">
                <a:tc>
                  <a:txBody>
                    <a:bodyPr/>
                    <a:lstStyle/>
                    <a:p>
                      <a:pPr algn="ctr">
                        <a:lnSpc>
                          <a:spcPct val="115000"/>
                        </a:lnSpc>
                        <a:spcAft>
                          <a:spcPts val="800"/>
                        </a:spcAft>
                      </a:pPr>
                      <a:r>
                        <a:rPr lang="en-US" sz="1800">
                          <a:effectLst/>
                        </a:rPr>
                        <a:t>INN.A.5.2.</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tc>
                <a:tc>
                  <a:txBody>
                    <a:bodyPr/>
                    <a:lstStyle/>
                    <a:p>
                      <a:pPr algn="ctr">
                        <a:lnSpc>
                          <a:spcPct val="115000"/>
                        </a:lnSpc>
                        <a:spcAft>
                          <a:spcPts val="800"/>
                        </a:spcAft>
                      </a:pPr>
                      <a:r>
                        <a:rPr lang="en-US" sz="1800">
                          <a:effectLst/>
                        </a:rPr>
                        <a:t>I processi e gli strumenti</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nchor="ctr"/>
                </a:tc>
                <a:tc>
                  <a:txBody>
                    <a:bodyPr/>
                    <a:lstStyle/>
                    <a:p>
                      <a:pPr algn="ctr">
                        <a:lnSpc>
                          <a:spcPct val="115000"/>
                        </a:lnSpc>
                        <a:spcAft>
                          <a:spcPts val="800"/>
                        </a:spcAft>
                      </a:pPr>
                      <a:r>
                        <a:rPr lang="en-US" sz="1800" dirty="0">
                          <a:effectLst/>
                        </a:rPr>
                        <a:t>3 ore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141" marR="66141" marT="0" marB="0" anchor="ctr"/>
                </a:tc>
                <a:extLst>
                  <a:ext uri="{0D108BD9-81ED-4DB2-BD59-A6C34878D82A}">
                    <a16:rowId xmlns:a16="http://schemas.microsoft.com/office/drawing/2014/main" val="148866596"/>
                  </a:ext>
                </a:extLst>
              </a:tr>
            </a:tbl>
          </a:graphicData>
        </a:graphic>
      </p:graphicFrame>
    </p:spTree>
    <p:extLst>
      <p:ext uri="{BB962C8B-B14F-4D97-AF65-F5344CB8AC3E}">
        <p14:creationId xmlns:p14="http://schemas.microsoft.com/office/powerpoint/2010/main" val="1524582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9CA579-EE23-10BD-B74F-E6836D51A273}"/>
              </a:ext>
            </a:extLst>
          </p:cNvPr>
          <p:cNvSpPr>
            <a:spLocks noGrp="1"/>
          </p:cNvSpPr>
          <p:nvPr>
            <p:ph type="title"/>
          </p:nvPr>
        </p:nvSpPr>
        <p:spPr/>
        <p:txBody>
          <a:bodyPr/>
          <a:lstStyle/>
          <a:p>
            <a:pPr>
              <a:lnSpc>
                <a:spcPct val="115000"/>
              </a:lnSpc>
              <a:spcAft>
                <a:spcPts val="800"/>
              </a:spcAft>
            </a:pPr>
            <a:r>
              <a:rPr lang="it-IT" sz="1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r>
            <a:br>
              <a:rPr lang="it-IT" sz="1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it-IT" sz="1800" b="1" dirty="0">
                <a:solidFill>
                  <a:schemeClr val="accent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INN.B</a:t>
            </a:r>
            <a:r>
              <a:rPr lang="it-IT"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r>
            <a:br>
              <a:rPr lang="it-IT"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it-IT" sz="1800" b="1" dirty="0">
                <a:solidFill>
                  <a:schemeClr val="accent1">
                    <a:lumMod val="50000"/>
                  </a:schemeClr>
                </a:solidFill>
                <a:effectLst/>
                <a:latin typeface="Calibri" panose="020F0502020204030204" pitchFamily="34" charset="0"/>
                <a:ea typeface="Times New Roman" panose="02020603050405020304" pitchFamily="18" charset="0"/>
              </a:rPr>
              <a:t>Gli strumenti e le tecnologie</a:t>
            </a:r>
            <a:endParaRPr lang="it-IT" dirty="0">
              <a:solidFill>
                <a:schemeClr val="accent1">
                  <a:lumMod val="50000"/>
                </a:schemeClr>
              </a:solidFill>
            </a:endParaRPr>
          </a:p>
        </p:txBody>
      </p:sp>
      <p:graphicFrame>
        <p:nvGraphicFramePr>
          <p:cNvPr id="4" name="Segnaposto contenuto 3">
            <a:extLst>
              <a:ext uri="{FF2B5EF4-FFF2-40B4-BE49-F238E27FC236}">
                <a16:creationId xmlns:a16="http://schemas.microsoft.com/office/drawing/2014/main" id="{E517FBF9-F799-88CC-A089-8C8454776A93}"/>
              </a:ext>
            </a:extLst>
          </p:cNvPr>
          <p:cNvGraphicFramePr>
            <a:graphicFrameLocks noGrp="1"/>
          </p:cNvGraphicFramePr>
          <p:nvPr>
            <p:ph idx="1"/>
            <p:extLst>
              <p:ext uri="{D42A27DB-BD31-4B8C-83A1-F6EECF244321}">
                <p14:modId xmlns:p14="http://schemas.microsoft.com/office/powerpoint/2010/main" val="3112194925"/>
              </p:ext>
            </p:extLst>
          </p:nvPr>
        </p:nvGraphicFramePr>
        <p:xfrm>
          <a:off x="1311564" y="1856510"/>
          <a:ext cx="9568872" cy="3796144"/>
        </p:xfrm>
        <a:graphic>
          <a:graphicData uri="http://schemas.openxmlformats.org/drawingml/2006/table">
            <a:tbl>
              <a:tblPr firstRow="1" firstCol="1" bandRow="1">
                <a:tableStyleId>{5C22544A-7EE6-4342-B048-85BDC9FD1C3A}</a:tableStyleId>
              </a:tblPr>
              <a:tblGrid>
                <a:gridCol w="2247842">
                  <a:extLst>
                    <a:ext uri="{9D8B030D-6E8A-4147-A177-3AD203B41FA5}">
                      <a16:colId xmlns:a16="http://schemas.microsoft.com/office/drawing/2014/main" val="838045381"/>
                    </a:ext>
                  </a:extLst>
                </a:gridCol>
                <a:gridCol w="6104682">
                  <a:extLst>
                    <a:ext uri="{9D8B030D-6E8A-4147-A177-3AD203B41FA5}">
                      <a16:colId xmlns:a16="http://schemas.microsoft.com/office/drawing/2014/main" val="1096100278"/>
                    </a:ext>
                  </a:extLst>
                </a:gridCol>
                <a:gridCol w="1216348">
                  <a:extLst>
                    <a:ext uri="{9D8B030D-6E8A-4147-A177-3AD203B41FA5}">
                      <a16:colId xmlns:a16="http://schemas.microsoft.com/office/drawing/2014/main" val="2500097991"/>
                    </a:ext>
                  </a:extLst>
                </a:gridCol>
              </a:tblGrid>
              <a:tr h="564615">
                <a:tc>
                  <a:txBody>
                    <a:bodyPr/>
                    <a:lstStyle/>
                    <a:p>
                      <a:pPr algn="ctr">
                        <a:lnSpc>
                          <a:spcPct val="115000"/>
                        </a:lnSpc>
                        <a:spcAft>
                          <a:spcPts val="800"/>
                        </a:spcAft>
                      </a:pPr>
                      <a:r>
                        <a:rPr lang="en-US" sz="1800" dirty="0">
                          <a:effectLst/>
                        </a:rPr>
                        <a:t>CODICI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800">
                          <a:effectLst/>
                        </a:rPr>
                        <a:t>MODULI</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800">
                          <a:effectLst/>
                        </a:rPr>
                        <a:t>DURATA</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5484652"/>
                  </a:ext>
                </a:extLst>
              </a:tr>
              <a:tr h="461647">
                <a:tc>
                  <a:txBody>
                    <a:bodyPr/>
                    <a:lstStyle/>
                    <a:p>
                      <a:pPr algn="ctr">
                        <a:lnSpc>
                          <a:spcPct val="115000"/>
                        </a:lnSpc>
                        <a:spcAft>
                          <a:spcPts val="800"/>
                        </a:spcAft>
                      </a:pPr>
                      <a:r>
                        <a:rPr lang="en-US" sz="1800">
                          <a:effectLst/>
                        </a:rPr>
                        <a:t>INN.B.1.1.</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dirty="0">
                          <a:effectLst/>
                        </a:rPr>
                        <a:t>Il </a:t>
                      </a:r>
                      <a:r>
                        <a:rPr lang="en-US" sz="1800" dirty="0" err="1">
                          <a:effectLst/>
                        </a:rPr>
                        <a:t>documento</a:t>
                      </a:r>
                      <a:r>
                        <a:rPr lang="en-US" sz="1800" dirty="0">
                          <a:effectLst/>
                        </a:rPr>
                        <a:t> </a:t>
                      </a:r>
                      <a:r>
                        <a:rPr lang="en-US" sz="1800" dirty="0" err="1">
                          <a:effectLst/>
                        </a:rPr>
                        <a:t>amministrativo</a:t>
                      </a:r>
                      <a:r>
                        <a:rPr lang="en-US" sz="1800" dirty="0">
                          <a:effectLst/>
                        </a:rPr>
                        <a:t> </a:t>
                      </a:r>
                      <a:r>
                        <a:rPr lang="en-US" sz="1800" dirty="0" err="1">
                          <a:effectLst/>
                        </a:rPr>
                        <a:t>informatico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800">
                          <a:effectLst/>
                        </a:rPr>
                        <a:t>3 ore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8952021"/>
                  </a:ext>
                </a:extLst>
              </a:tr>
              <a:tr h="461647">
                <a:tc>
                  <a:txBody>
                    <a:bodyPr/>
                    <a:lstStyle/>
                    <a:p>
                      <a:pPr algn="ctr">
                        <a:lnSpc>
                          <a:spcPct val="115000"/>
                        </a:lnSpc>
                        <a:spcAft>
                          <a:spcPts val="800"/>
                        </a:spcAft>
                      </a:pPr>
                      <a:r>
                        <a:rPr lang="en-US" sz="1800">
                          <a:effectLst/>
                        </a:rPr>
                        <a:t>INN.B.1.2</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dirty="0">
                          <a:effectLst/>
                        </a:rPr>
                        <a:t>Il </a:t>
                      </a:r>
                      <a:r>
                        <a:rPr lang="en-US" sz="1800" dirty="0" err="1">
                          <a:effectLst/>
                        </a:rPr>
                        <a:t>sistema</a:t>
                      </a:r>
                      <a:r>
                        <a:rPr lang="en-US" sz="1800" dirty="0">
                          <a:effectLst/>
                        </a:rPr>
                        <a:t> di </a:t>
                      </a:r>
                      <a:r>
                        <a:rPr lang="en-US" sz="1800" dirty="0" err="1">
                          <a:effectLst/>
                        </a:rPr>
                        <a:t>gestione</a:t>
                      </a:r>
                      <a:r>
                        <a:rPr lang="en-US" sz="1800" dirty="0">
                          <a:effectLst/>
                        </a:rPr>
                        <a:t> </a:t>
                      </a:r>
                      <a:r>
                        <a:rPr lang="en-US" sz="1800" dirty="0" err="1">
                          <a:effectLst/>
                        </a:rPr>
                        <a:t>documentale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800">
                          <a:effectLst/>
                        </a:rPr>
                        <a:t>3 ore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5634953"/>
                  </a:ext>
                </a:extLst>
              </a:tr>
              <a:tr h="461647">
                <a:tc>
                  <a:txBody>
                    <a:bodyPr/>
                    <a:lstStyle/>
                    <a:p>
                      <a:pPr algn="ctr">
                        <a:lnSpc>
                          <a:spcPct val="115000"/>
                        </a:lnSpc>
                        <a:spcAft>
                          <a:spcPts val="800"/>
                        </a:spcAft>
                      </a:pPr>
                      <a:r>
                        <a:rPr lang="en-US" sz="1800">
                          <a:effectLst/>
                        </a:rPr>
                        <a:t>INN.B.2.1.</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dirty="0">
                          <a:effectLst/>
                        </a:rPr>
                        <a:t>Il principio "cloud first"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800">
                          <a:effectLst/>
                        </a:rPr>
                        <a:t>3 ore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8435843"/>
                  </a:ext>
                </a:extLst>
              </a:tr>
              <a:tr h="461647">
                <a:tc>
                  <a:txBody>
                    <a:bodyPr/>
                    <a:lstStyle/>
                    <a:p>
                      <a:pPr algn="ctr">
                        <a:lnSpc>
                          <a:spcPct val="115000"/>
                        </a:lnSpc>
                        <a:spcAft>
                          <a:spcPts val="800"/>
                        </a:spcAft>
                      </a:pPr>
                      <a:r>
                        <a:rPr lang="en-US" sz="1800">
                          <a:effectLst/>
                        </a:rPr>
                        <a:t>INN.B 3.1</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dirty="0">
                          <a:effectLst/>
                        </a:rPr>
                        <a:t>Web PA: </a:t>
                      </a:r>
                      <a:r>
                        <a:rPr lang="en-US" sz="1800" dirty="0" err="1">
                          <a:effectLst/>
                        </a:rPr>
                        <a:t>elementi</a:t>
                      </a:r>
                      <a:r>
                        <a:rPr lang="en-US" sz="1800" dirty="0">
                          <a:effectLst/>
                        </a:rPr>
                        <a:t> </a:t>
                      </a:r>
                      <a:r>
                        <a:rPr lang="en-US" sz="1800" dirty="0" err="1">
                          <a:effectLst/>
                        </a:rPr>
                        <a:t>introduttivi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800">
                          <a:effectLst/>
                        </a:rPr>
                        <a:t>3 ore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20244390"/>
                  </a:ext>
                </a:extLst>
              </a:tr>
              <a:tr h="461647">
                <a:tc>
                  <a:txBody>
                    <a:bodyPr/>
                    <a:lstStyle/>
                    <a:p>
                      <a:pPr algn="ctr">
                        <a:lnSpc>
                          <a:spcPct val="115000"/>
                        </a:lnSpc>
                        <a:spcAft>
                          <a:spcPts val="800"/>
                        </a:spcAft>
                      </a:pPr>
                      <a:r>
                        <a:rPr lang="en-US" sz="1800">
                          <a:effectLst/>
                        </a:rPr>
                        <a:t>INN.B 3.2.</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dirty="0">
                          <a:effectLst/>
                        </a:rPr>
                        <a:t>I </a:t>
                      </a:r>
                      <a:r>
                        <a:rPr lang="en-US" sz="1800" dirty="0" err="1">
                          <a:effectLst/>
                        </a:rPr>
                        <a:t>siti</a:t>
                      </a:r>
                      <a:r>
                        <a:rPr lang="en-US" sz="1800" dirty="0">
                          <a:effectLst/>
                        </a:rPr>
                        <a:t> web </a:t>
                      </a:r>
                      <a:r>
                        <a:rPr lang="en-US" sz="1800" dirty="0" err="1">
                          <a:effectLst/>
                        </a:rPr>
                        <a:t>della</a:t>
                      </a:r>
                      <a:r>
                        <a:rPr lang="en-US" sz="1800" dirty="0">
                          <a:effectLst/>
                        </a:rPr>
                        <a:t> PA e </a:t>
                      </a:r>
                      <a:r>
                        <a:rPr lang="en-US" sz="1800" dirty="0" err="1">
                          <a:effectLst/>
                        </a:rPr>
                        <a:t>l’AGID</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800">
                          <a:effectLst/>
                        </a:rPr>
                        <a:t>3 ore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1125969"/>
                  </a:ext>
                </a:extLst>
              </a:tr>
              <a:tr h="461647">
                <a:tc>
                  <a:txBody>
                    <a:bodyPr/>
                    <a:lstStyle/>
                    <a:p>
                      <a:pPr algn="ctr">
                        <a:lnSpc>
                          <a:spcPct val="115000"/>
                        </a:lnSpc>
                        <a:spcAft>
                          <a:spcPts val="800"/>
                        </a:spcAft>
                      </a:pPr>
                      <a:r>
                        <a:rPr lang="en-US" sz="1800">
                          <a:effectLst/>
                        </a:rPr>
                        <a:t>INN.B.4.1</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a:effectLst/>
                        </a:rPr>
                        <a:t>Le piattaforme abilitanti nazionali</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800" dirty="0">
                          <a:effectLst/>
                        </a:rPr>
                        <a:t>4 ore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2701268"/>
                  </a:ext>
                </a:extLst>
              </a:tr>
              <a:tr h="461647">
                <a:tc>
                  <a:txBody>
                    <a:bodyPr/>
                    <a:lstStyle/>
                    <a:p>
                      <a:pPr algn="ctr">
                        <a:lnSpc>
                          <a:spcPct val="115000"/>
                        </a:lnSpc>
                        <a:spcAft>
                          <a:spcPts val="800"/>
                        </a:spcAft>
                      </a:pPr>
                      <a:r>
                        <a:rPr lang="en-US" sz="1800">
                          <a:effectLst/>
                        </a:rPr>
                        <a:t>INN.B.5.1</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a:effectLst/>
                        </a:rPr>
                        <a:t>La sicurezza informatica</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US" sz="1800" dirty="0">
                          <a:effectLst/>
                        </a:rPr>
                        <a:t>3 ore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35188523"/>
                  </a:ext>
                </a:extLst>
              </a:tr>
            </a:tbl>
          </a:graphicData>
        </a:graphic>
      </p:graphicFrame>
    </p:spTree>
    <p:extLst>
      <p:ext uri="{BB962C8B-B14F-4D97-AF65-F5344CB8AC3E}">
        <p14:creationId xmlns:p14="http://schemas.microsoft.com/office/powerpoint/2010/main" val="105981573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243</TotalTime>
  <Words>1484</Words>
  <Application>Microsoft Office PowerPoint</Application>
  <PresentationFormat>Widescreen</PresentationFormat>
  <Paragraphs>240</Paragraphs>
  <Slides>26</Slides>
  <Notes>2</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26</vt:i4>
      </vt:variant>
    </vt:vector>
  </HeadingPairs>
  <TitlesOfParts>
    <vt:vector size="33" baseType="lpstr">
      <vt:lpstr>Arial</vt:lpstr>
      <vt:lpstr>Calibri</vt:lpstr>
      <vt:lpstr>Calibri Light</vt:lpstr>
      <vt:lpstr>Times New Roman</vt:lpstr>
      <vt:lpstr>Wingdings</vt:lpstr>
      <vt:lpstr>Tema di Office</vt:lpstr>
      <vt:lpstr>Personalizza struttura</vt:lpstr>
      <vt:lpstr>  LOTTO 3  SERVIZI DI INNOVAZIONE, RACCOLTA ED ELABORAZIONE DATI, PER LA REALIZZAZIONE DELL’AGENDA DIGITALE </vt:lpstr>
      <vt:lpstr>     Premessa  </vt:lpstr>
      <vt:lpstr>  Premessa </vt:lpstr>
      <vt:lpstr> Finalità generali</vt:lpstr>
      <vt:lpstr> Finalità generali</vt:lpstr>
      <vt:lpstr>Articolazione livelli: obiettivi e durata</vt:lpstr>
      <vt:lpstr>Corso Base durata 80 ore Macroaree</vt:lpstr>
      <vt:lpstr> INN.A  Le policies per la digitalizzazione della Pubblica Amministrazione ed il sistema di regole fra capacity building e tutela dei diritti</vt:lpstr>
      <vt:lpstr> INN.B Gli strumenti e le tecnologie</vt:lpstr>
      <vt:lpstr> INN.C Le applicazioni</vt:lpstr>
      <vt:lpstr>Corso Intermedio/Avanzato durata 160 ore Macroaree</vt:lpstr>
      <vt:lpstr> INN.A  Le policies per la digitalizzazione della Pubblica Amministrazione ed il sistema di regole fra capacity building e tutela dei diritti</vt:lpstr>
      <vt:lpstr>INN.B  Gli strumenti e le tecnologie</vt:lpstr>
      <vt:lpstr>INN.C  Le Applicazioni</vt:lpstr>
      <vt:lpstr> Metodologie</vt:lpstr>
      <vt:lpstr> Team docenti</vt:lpstr>
      <vt:lpstr> Frequenza e attestazione finale</vt:lpstr>
      <vt:lpstr>Come iscriversi al corso</vt:lpstr>
      <vt:lpstr>Presentazione standard di PowerPoint</vt:lpstr>
      <vt:lpstr>All'interno della sezione Blog e News si troveranno gli articoli per ogni singolo Lotto del bando UPI</vt:lpstr>
      <vt:lpstr>Cliccando nell'articolo di interesse sarà possibile consultare:</vt:lpstr>
      <vt:lpstr>Dettaglio articolo:</vt:lpstr>
      <vt:lpstr>Presentazione standard di PowerPoint</vt:lpstr>
      <vt:lpstr>Presentazione standard di PowerPoint</vt:lpstr>
      <vt:lpstr>Presentazione standard di PowerPoint</vt:lpstr>
      <vt:lpstr>GRAZIE per l’attenzione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Promopa Fondazione</dc:creator>
  <cp:lastModifiedBy>Rosanna Pagano</cp:lastModifiedBy>
  <cp:revision>13</cp:revision>
  <dcterms:created xsi:type="dcterms:W3CDTF">2023-01-17T08:49:31Z</dcterms:created>
  <dcterms:modified xsi:type="dcterms:W3CDTF">2023-01-25T18:03:05Z</dcterms:modified>
</cp:coreProperties>
</file>