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9"/>
  </p:notesMasterIdLst>
  <p:sldIdLst>
    <p:sldId id="477" r:id="rId3"/>
    <p:sldId id="479" r:id="rId4"/>
    <p:sldId id="481" r:id="rId5"/>
    <p:sldId id="483" r:id="rId6"/>
    <p:sldId id="485" r:id="rId7"/>
    <p:sldId id="404" r:id="rId8"/>
  </p:sldIdLst>
  <p:sldSz cx="12192000" cy="6858000"/>
  <p:notesSz cx="9944100" cy="68056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396"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308475" cy="34131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632450" y="0"/>
            <a:ext cx="4310063" cy="341313"/>
          </a:xfrm>
          <a:prstGeom prst="rect">
            <a:avLst/>
          </a:prstGeom>
        </p:spPr>
        <p:txBody>
          <a:bodyPr vert="horz" lIns="91440" tIns="45720" rIns="91440" bIns="45720" rtlCol="0"/>
          <a:lstStyle>
            <a:lvl1pPr algn="r">
              <a:defRPr sz="1200"/>
            </a:lvl1pPr>
          </a:lstStyle>
          <a:p>
            <a:fld id="{73A4DDAC-CF82-4850-A40C-9E1FE977765D}" type="datetimeFigureOut">
              <a:rPr lang="it-IT" smtClean="0"/>
              <a:t>23/06/2026</a:t>
            </a:fld>
            <a:endParaRPr lang="it-IT"/>
          </a:p>
        </p:txBody>
      </p:sp>
      <p:sp>
        <p:nvSpPr>
          <p:cNvPr id="4" name="Segnaposto immagine diapositiva 3"/>
          <p:cNvSpPr>
            <a:spLocks noGrp="1" noRot="1" noChangeAspect="1"/>
          </p:cNvSpPr>
          <p:nvPr>
            <p:ph type="sldImg" idx="2"/>
          </p:nvPr>
        </p:nvSpPr>
        <p:spPr>
          <a:xfrm>
            <a:off x="2930525" y="850900"/>
            <a:ext cx="4083050" cy="229711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93775" y="3275013"/>
            <a:ext cx="7956550" cy="26797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464300"/>
            <a:ext cx="4308475" cy="341313"/>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632450" y="6464300"/>
            <a:ext cx="4310063" cy="341313"/>
          </a:xfrm>
          <a:prstGeom prst="rect">
            <a:avLst/>
          </a:prstGeom>
        </p:spPr>
        <p:txBody>
          <a:bodyPr vert="horz" lIns="91440" tIns="45720" rIns="91440" bIns="45720" rtlCol="0" anchor="b"/>
          <a:lstStyle>
            <a:lvl1pPr algn="r">
              <a:defRPr sz="1200"/>
            </a:lvl1pPr>
          </a:lstStyle>
          <a:p>
            <a:fld id="{2A98CECD-6DD5-4FE6-97C0-71828C6F69F0}" type="slidenum">
              <a:rPr lang="it-IT" smtClean="0"/>
              <a:t>‹N›</a:t>
            </a:fld>
            <a:endParaRPr lang="it-IT"/>
          </a:p>
        </p:txBody>
      </p:sp>
    </p:spTree>
    <p:extLst>
      <p:ext uri="{BB962C8B-B14F-4D97-AF65-F5344CB8AC3E}">
        <p14:creationId xmlns:p14="http://schemas.microsoft.com/office/powerpoint/2010/main" val="2207622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jp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200" b="1" i="0">
                <a:solidFill>
                  <a:srgbClr val="00449E"/>
                </a:solidFill>
                <a:latin typeface="Trebuchet MS"/>
                <a:cs typeface="Trebuchet MS"/>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6/23/2026</a:t>
            </a:fld>
            <a:endParaRPr lang="en-US"/>
          </a:p>
        </p:txBody>
      </p:sp>
      <p:sp>
        <p:nvSpPr>
          <p:cNvPr id="6" name="Holder 6"/>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9" name="Segnaposto numero diapositiva 6">
            <a:extLst>
              <a:ext uri="{FF2B5EF4-FFF2-40B4-BE49-F238E27FC236}">
                <a16:creationId xmlns:a16="http://schemas.microsoft.com/office/drawing/2014/main" id="{A774938A-AD00-AD4C-36B6-C859A6FE65A8}"/>
              </a:ext>
            </a:extLst>
          </p:cNvPr>
          <p:cNvSpPr>
            <a:spLocks noGrp="1"/>
          </p:cNvSpPr>
          <p:nvPr>
            <p:ph type="sldNum" sz="quarter" idx="12"/>
          </p:nvPr>
        </p:nvSpPr>
        <p:spPr>
          <a:xfrm>
            <a:off x="8610601" y="6492873"/>
            <a:ext cx="3293164" cy="228604"/>
          </a:xfrm>
        </p:spPr>
        <p:txBody>
          <a:bodyPr/>
          <a:lstStyle>
            <a:lvl1pPr>
              <a:defRPr sz="1000" b="1" i="0">
                <a:solidFill>
                  <a:srgbClr val="1BA3A8"/>
                </a:solidFill>
                <a:latin typeface="Titillium Web" pitchFamily="2" charset="77"/>
              </a:defRPr>
            </a:lvl1pPr>
          </a:lstStyle>
          <a:p>
            <a:fld id="{5227EEBA-6017-A44A-B64F-4FE1A456D679}" type="slidenum">
              <a:rPr lang="it-IT" smtClean="0"/>
              <a:pPr/>
              <a:t>‹N›</a:t>
            </a:fld>
            <a:endParaRPr lang="it-IT"/>
          </a:p>
        </p:txBody>
      </p:sp>
    </p:spTree>
    <p:extLst>
      <p:ext uri="{BB962C8B-B14F-4D97-AF65-F5344CB8AC3E}">
        <p14:creationId xmlns:p14="http://schemas.microsoft.com/office/powerpoint/2010/main" val="49626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Diapositiva titolo">
    <p:spTree>
      <p:nvGrpSpPr>
        <p:cNvPr id="1" name=""/>
        <p:cNvGrpSpPr/>
        <p:nvPr/>
      </p:nvGrpSpPr>
      <p:grpSpPr>
        <a:xfrm>
          <a:off x="0" y="0"/>
          <a:ext cx="0" cy="0"/>
          <a:chOff x="0" y="0"/>
          <a:chExt cx="0" cy="0"/>
        </a:xfrm>
      </p:grpSpPr>
      <p:sp>
        <p:nvSpPr>
          <p:cNvPr id="11" name="Rettangolo 10">
            <a:extLst>
              <a:ext uri="{FF2B5EF4-FFF2-40B4-BE49-F238E27FC236}">
                <a16:creationId xmlns:a16="http://schemas.microsoft.com/office/drawing/2014/main" id="{A1035F71-07A0-AB96-589E-26041A8C8042}"/>
              </a:ext>
            </a:extLst>
          </p:cNvPr>
          <p:cNvSpPr/>
          <p:nvPr userDrawn="1"/>
        </p:nvSpPr>
        <p:spPr>
          <a:xfrm>
            <a:off x="-24000" y="1"/>
            <a:ext cx="12240000" cy="6858000"/>
          </a:xfrm>
          <a:prstGeom prst="rect">
            <a:avLst/>
          </a:prstGeom>
          <a:solidFill>
            <a:srgbClr val="1BA3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it-IT" kern="1200">
              <a:solidFill>
                <a:prstClr val="white"/>
              </a:solidFill>
            </a:endParaRPr>
          </a:p>
        </p:txBody>
      </p:sp>
      <p:sp>
        <p:nvSpPr>
          <p:cNvPr id="4" name="Segnaposto contenuto 2">
            <a:extLst>
              <a:ext uri="{FF2B5EF4-FFF2-40B4-BE49-F238E27FC236}">
                <a16:creationId xmlns:a16="http://schemas.microsoft.com/office/drawing/2014/main" id="{F33DDF25-183B-D8A5-2695-F3D34F1AE80C}"/>
              </a:ext>
            </a:extLst>
          </p:cNvPr>
          <p:cNvSpPr>
            <a:spLocks noGrp="1"/>
          </p:cNvSpPr>
          <p:nvPr>
            <p:ph idx="1"/>
          </p:nvPr>
        </p:nvSpPr>
        <p:spPr>
          <a:xfrm>
            <a:off x="288236" y="1152939"/>
            <a:ext cx="5671930" cy="3289851"/>
          </a:xfrm>
        </p:spPr>
        <p:txBody>
          <a:bodyPr>
            <a:normAutofit/>
          </a:bodyPr>
          <a:lstStyle>
            <a:lvl1pPr>
              <a:lnSpc>
                <a:spcPct val="100000"/>
              </a:lnSpc>
              <a:spcBef>
                <a:spcPts val="0"/>
              </a:spcBef>
              <a:defRPr sz="1400">
                <a:solidFill>
                  <a:schemeClr val="bg1"/>
                </a:solidFill>
                <a:latin typeface="Titillium Web" pitchFamily="2" charset="77"/>
              </a:defRPr>
            </a:lvl1pPr>
            <a:lvl2pPr>
              <a:lnSpc>
                <a:spcPct val="100000"/>
              </a:lnSpc>
              <a:spcBef>
                <a:spcPts val="0"/>
              </a:spcBef>
              <a:defRPr sz="1400">
                <a:solidFill>
                  <a:schemeClr val="bg1"/>
                </a:solidFill>
                <a:latin typeface="Titillium Web" pitchFamily="2" charset="77"/>
              </a:defRPr>
            </a:lvl2pPr>
            <a:lvl3pPr>
              <a:lnSpc>
                <a:spcPct val="100000"/>
              </a:lnSpc>
              <a:spcBef>
                <a:spcPts val="0"/>
              </a:spcBef>
              <a:defRPr sz="1400">
                <a:solidFill>
                  <a:schemeClr val="bg1"/>
                </a:solidFill>
                <a:latin typeface="Titillium Web" pitchFamily="2" charset="77"/>
              </a:defRPr>
            </a:lvl3pPr>
            <a:lvl4pPr>
              <a:lnSpc>
                <a:spcPct val="100000"/>
              </a:lnSpc>
              <a:spcBef>
                <a:spcPts val="0"/>
              </a:spcBef>
              <a:defRPr sz="1400">
                <a:solidFill>
                  <a:schemeClr val="bg1"/>
                </a:solidFill>
                <a:latin typeface="Titillium Web" pitchFamily="2" charset="77"/>
              </a:defRPr>
            </a:lvl4pPr>
            <a:lvl5pPr>
              <a:lnSpc>
                <a:spcPct val="100000"/>
              </a:lnSpc>
              <a:spcBef>
                <a:spcPts val="0"/>
              </a:spcBef>
              <a:defRPr sz="1400">
                <a:solidFill>
                  <a:schemeClr val="bg1"/>
                </a:solidFill>
                <a:latin typeface="Titillium Web" pitchFamily="2" charset="77"/>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12" name="Rettangolo 11">
            <a:extLst>
              <a:ext uri="{FF2B5EF4-FFF2-40B4-BE49-F238E27FC236}">
                <a16:creationId xmlns:a16="http://schemas.microsoft.com/office/drawing/2014/main" id="{C07BBF36-D2B8-7918-3F27-046C1F480D5E}"/>
              </a:ext>
            </a:extLst>
          </p:cNvPr>
          <p:cNvSpPr/>
          <p:nvPr userDrawn="1"/>
        </p:nvSpPr>
        <p:spPr>
          <a:xfrm>
            <a:off x="-24000" y="6172200"/>
            <a:ext cx="12240000" cy="6858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it-IT" kern="1200">
              <a:solidFill>
                <a:prstClr val="white"/>
              </a:solidFill>
            </a:endParaRPr>
          </a:p>
        </p:txBody>
      </p:sp>
    </p:spTree>
    <p:extLst>
      <p:ext uri="{BB962C8B-B14F-4D97-AF65-F5344CB8AC3E}">
        <p14:creationId xmlns:p14="http://schemas.microsoft.com/office/powerpoint/2010/main" val="1499401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6/23/2026</a:t>
            </a:fld>
            <a:endParaRPr lang="en-US"/>
          </a:p>
        </p:txBody>
      </p:sp>
      <p:sp>
        <p:nvSpPr>
          <p:cNvPr id="6" name="Holder 6"/>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3558900" y="6297427"/>
            <a:ext cx="961723" cy="369569"/>
          </a:xfrm>
          <a:prstGeom prst="rect">
            <a:avLst/>
          </a:prstGeom>
        </p:spPr>
      </p:pic>
      <p:pic>
        <p:nvPicPr>
          <p:cNvPr id="17" name="bg object 17"/>
          <p:cNvPicPr/>
          <p:nvPr/>
        </p:nvPicPr>
        <p:blipFill>
          <a:blip r:embed="rId3" cstate="print"/>
          <a:stretch>
            <a:fillRect/>
          </a:stretch>
        </p:blipFill>
        <p:spPr>
          <a:xfrm>
            <a:off x="4630010" y="6277935"/>
            <a:ext cx="585444" cy="383452"/>
          </a:xfrm>
          <a:prstGeom prst="rect">
            <a:avLst/>
          </a:prstGeom>
        </p:spPr>
      </p:pic>
      <p:sp>
        <p:nvSpPr>
          <p:cNvPr id="18" name="bg object 18"/>
          <p:cNvSpPr/>
          <p:nvPr/>
        </p:nvSpPr>
        <p:spPr>
          <a:xfrm>
            <a:off x="1007364" y="6274308"/>
            <a:ext cx="266700" cy="277495"/>
          </a:xfrm>
          <a:custGeom>
            <a:avLst/>
            <a:gdLst/>
            <a:ahLst/>
            <a:cxnLst/>
            <a:rect l="l" t="t" r="r" b="b"/>
            <a:pathLst>
              <a:path w="266700" h="277495">
                <a:moveTo>
                  <a:pt x="266700" y="273050"/>
                </a:moveTo>
                <a:lnTo>
                  <a:pt x="240157" y="262216"/>
                </a:lnTo>
                <a:lnTo>
                  <a:pt x="207733" y="253974"/>
                </a:lnTo>
                <a:lnTo>
                  <a:pt x="171818" y="248729"/>
                </a:lnTo>
                <a:lnTo>
                  <a:pt x="134874" y="246900"/>
                </a:lnTo>
                <a:lnTo>
                  <a:pt x="97307" y="248767"/>
                </a:lnTo>
                <a:lnTo>
                  <a:pt x="60845" y="254127"/>
                </a:lnTo>
                <a:lnTo>
                  <a:pt x="28067" y="262623"/>
                </a:lnTo>
                <a:lnTo>
                  <a:pt x="1524" y="273862"/>
                </a:lnTo>
                <a:lnTo>
                  <a:pt x="31572" y="275361"/>
                </a:lnTo>
                <a:lnTo>
                  <a:pt x="63563" y="276453"/>
                </a:lnTo>
                <a:lnTo>
                  <a:pt x="97586" y="277139"/>
                </a:lnTo>
                <a:lnTo>
                  <a:pt x="133781" y="277368"/>
                </a:lnTo>
                <a:lnTo>
                  <a:pt x="170040" y="277139"/>
                </a:lnTo>
                <a:lnTo>
                  <a:pt x="204241" y="276453"/>
                </a:lnTo>
                <a:lnTo>
                  <a:pt x="236448" y="275336"/>
                </a:lnTo>
                <a:lnTo>
                  <a:pt x="266700" y="273812"/>
                </a:lnTo>
                <a:lnTo>
                  <a:pt x="266700" y="273050"/>
                </a:lnTo>
                <a:close/>
              </a:path>
              <a:path w="266700" h="277495">
                <a:moveTo>
                  <a:pt x="266700" y="203542"/>
                </a:moveTo>
                <a:lnTo>
                  <a:pt x="233845" y="198462"/>
                </a:lnTo>
                <a:lnTo>
                  <a:pt x="200825" y="194843"/>
                </a:lnTo>
                <a:lnTo>
                  <a:pt x="167678" y="192697"/>
                </a:lnTo>
                <a:lnTo>
                  <a:pt x="134454" y="192024"/>
                </a:lnTo>
                <a:lnTo>
                  <a:pt x="100660" y="192735"/>
                </a:lnTo>
                <a:lnTo>
                  <a:pt x="66954" y="194957"/>
                </a:lnTo>
                <a:lnTo>
                  <a:pt x="33388" y="198704"/>
                </a:lnTo>
                <a:lnTo>
                  <a:pt x="0" y="203949"/>
                </a:lnTo>
                <a:lnTo>
                  <a:pt x="0" y="259080"/>
                </a:lnTo>
                <a:lnTo>
                  <a:pt x="26441" y="248297"/>
                </a:lnTo>
                <a:lnTo>
                  <a:pt x="58293" y="240042"/>
                </a:lnTo>
                <a:lnTo>
                  <a:pt x="94615" y="234772"/>
                </a:lnTo>
                <a:lnTo>
                  <a:pt x="134454" y="232905"/>
                </a:lnTo>
                <a:lnTo>
                  <a:pt x="173380" y="234657"/>
                </a:lnTo>
                <a:lnTo>
                  <a:pt x="208991" y="239674"/>
                </a:lnTo>
                <a:lnTo>
                  <a:pt x="240385" y="247573"/>
                </a:lnTo>
                <a:lnTo>
                  <a:pt x="266700" y="258000"/>
                </a:lnTo>
                <a:lnTo>
                  <a:pt x="266700" y="203542"/>
                </a:lnTo>
                <a:close/>
              </a:path>
              <a:path w="266700" h="277495">
                <a:moveTo>
                  <a:pt x="266700" y="146837"/>
                </a:moveTo>
                <a:lnTo>
                  <a:pt x="233730" y="143230"/>
                </a:lnTo>
                <a:lnTo>
                  <a:pt x="200685" y="140665"/>
                </a:lnTo>
                <a:lnTo>
                  <a:pt x="167576" y="139153"/>
                </a:lnTo>
                <a:lnTo>
                  <a:pt x="134429" y="138684"/>
                </a:lnTo>
                <a:lnTo>
                  <a:pt x="100723" y="139153"/>
                </a:lnTo>
                <a:lnTo>
                  <a:pt x="67081" y="140716"/>
                </a:lnTo>
                <a:lnTo>
                  <a:pt x="33489" y="143370"/>
                </a:lnTo>
                <a:lnTo>
                  <a:pt x="0" y="147104"/>
                </a:lnTo>
                <a:lnTo>
                  <a:pt x="0" y="190500"/>
                </a:lnTo>
                <a:lnTo>
                  <a:pt x="53136" y="182994"/>
                </a:lnTo>
                <a:lnTo>
                  <a:pt x="106565" y="179197"/>
                </a:lnTo>
                <a:lnTo>
                  <a:pt x="160096" y="179120"/>
                </a:lnTo>
                <a:lnTo>
                  <a:pt x="213537" y="182765"/>
                </a:lnTo>
                <a:lnTo>
                  <a:pt x="266700" y="190131"/>
                </a:lnTo>
                <a:lnTo>
                  <a:pt x="266700" y="146837"/>
                </a:lnTo>
                <a:close/>
              </a:path>
              <a:path w="266700" h="277495">
                <a:moveTo>
                  <a:pt x="266700" y="120878"/>
                </a:moveTo>
                <a:lnTo>
                  <a:pt x="264160" y="114896"/>
                </a:lnTo>
                <a:lnTo>
                  <a:pt x="241719" y="93802"/>
                </a:lnTo>
                <a:lnTo>
                  <a:pt x="241719" y="28575"/>
                </a:lnTo>
                <a:lnTo>
                  <a:pt x="236143" y="22961"/>
                </a:lnTo>
                <a:lnTo>
                  <a:pt x="209435" y="22987"/>
                </a:lnTo>
                <a:lnTo>
                  <a:pt x="203847" y="28600"/>
                </a:lnTo>
                <a:lnTo>
                  <a:pt x="203822" y="58102"/>
                </a:lnTo>
                <a:lnTo>
                  <a:pt x="148742" y="6134"/>
                </a:lnTo>
                <a:lnTo>
                  <a:pt x="141490" y="1536"/>
                </a:lnTo>
                <a:lnTo>
                  <a:pt x="133350" y="0"/>
                </a:lnTo>
                <a:lnTo>
                  <a:pt x="125196" y="1536"/>
                </a:lnTo>
                <a:lnTo>
                  <a:pt x="117957" y="6134"/>
                </a:lnTo>
                <a:lnTo>
                  <a:pt x="2603" y="114871"/>
                </a:lnTo>
                <a:lnTo>
                  <a:pt x="63" y="120738"/>
                </a:lnTo>
                <a:lnTo>
                  <a:pt x="0" y="134112"/>
                </a:lnTo>
                <a:lnTo>
                  <a:pt x="53238" y="128752"/>
                </a:lnTo>
                <a:lnTo>
                  <a:pt x="106629" y="126072"/>
                </a:lnTo>
                <a:lnTo>
                  <a:pt x="160058" y="126072"/>
                </a:lnTo>
                <a:lnTo>
                  <a:pt x="213448" y="128752"/>
                </a:lnTo>
                <a:lnTo>
                  <a:pt x="266700" y="134112"/>
                </a:lnTo>
                <a:lnTo>
                  <a:pt x="266700" y="127139"/>
                </a:lnTo>
                <a:lnTo>
                  <a:pt x="266700" y="120878"/>
                </a:lnTo>
                <a:close/>
              </a:path>
            </a:pathLst>
          </a:custGeom>
          <a:solidFill>
            <a:srgbClr val="00449E"/>
          </a:solidFill>
        </p:spPr>
        <p:txBody>
          <a:bodyPr wrap="square" lIns="0" tIns="0" rIns="0" bIns="0" rtlCol="0"/>
          <a:lstStyle/>
          <a:p>
            <a:endParaRPr/>
          </a:p>
        </p:txBody>
      </p:sp>
      <p:pic>
        <p:nvPicPr>
          <p:cNvPr id="19" name="bg object 19"/>
          <p:cNvPicPr/>
          <p:nvPr/>
        </p:nvPicPr>
        <p:blipFill>
          <a:blip r:embed="rId4" cstate="print"/>
          <a:stretch>
            <a:fillRect/>
          </a:stretch>
        </p:blipFill>
        <p:spPr>
          <a:xfrm>
            <a:off x="1298448" y="6318669"/>
            <a:ext cx="181356" cy="226910"/>
          </a:xfrm>
          <a:prstGeom prst="rect">
            <a:avLst/>
          </a:prstGeom>
        </p:spPr>
      </p:pic>
      <p:pic>
        <p:nvPicPr>
          <p:cNvPr id="20" name="bg object 20"/>
          <p:cNvPicPr/>
          <p:nvPr/>
        </p:nvPicPr>
        <p:blipFill>
          <a:blip r:embed="rId5" cstate="print"/>
          <a:stretch>
            <a:fillRect/>
          </a:stretch>
        </p:blipFill>
        <p:spPr>
          <a:xfrm>
            <a:off x="803148" y="6318681"/>
            <a:ext cx="181355" cy="226898"/>
          </a:xfrm>
          <a:prstGeom prst="rect">
            <a:avLst/>
          </a:prstGeom>
        </p:spPr>
      </p:pic>
      <p:sp>
        <p:nvSpPr>
          <p:cNvPr id="21" name="bg object 21"/>
          <p:cNvSpPr/>
          <p:nvPr/>
        </p:nvSpPr>
        <p:spPr>
          <a:xfrm>
            <a:off x="711931" y="6478524"/>
            <a:ext cx="857885" cy="180340"/>
          </a:xfrm>
          <a:custGeom>
            <a:avLst/>
            <a:gdLst/>
            <a:ahLst/>
            <a:cxnLst/>
            <a:rect l="l" t="t" r="r" b="b"/>
            <a:pathLst>
              <a:path w="857885" h="180340">
                <a:moveTo>
                  <a:pt x="801527" y="0"/>
                </a:moveTo>
                <a:lnTo>
                  <a:pt x="801527" y="15417"/>
                </a:lnTo>
                <a:lnTo>
                  <a:pt x="812421" y="27822"/>
                </a:lnTo>
                <a:lnTo>
                  <a:pt x="817625" y="41319"/>
                </a:lnTo>
                <a:lnTo>
                  <a:pt x="783672" y="79564"/>
                </a:lnTo>
                <a:lnTo>
                  <a:pt x="729280" y="99182"/>
                </a:lnTo>
                <a:lnTo>
                  <a:pt x="689796" y="108103"/>
                </a:lnTo>
                <a:lnTo>
                  <a:pt x="640916" y="115831"/>
                </a:lnTo>
                <a:lnTo>
                  <a:pt x="581739" y="121910"/>
                </a:lnTo>
                <a:lnTo>
                  <a:pt x="511362" y="125890"/>
                </a:lnTo>
                <a:lnTo>
                  <a:pt x="428884" y="127317"/>
                </a:lnTo>
                <a:lnTo>
                  <a:pt x="346402" y="125898"/>
                </a:lnTo>
                <a:lnTo>
                  <a:pt x="276024" y="121939"/>
                </a:lnTo>
                <a:lnTo>
                  <a:pt x="216848" y="115884"/>
                </a:lnTo>
                <a:lnTo>
                  <a:pt x="167972" y="108180"/>
                </a:lnTo>
                <a:lnTo>
                  <a:pt x="128493" y="99271"/>
                </a:lnTo>
                <a:lnTo>
                  <a:pt x="74120" y="79622"/>
                </a:lnTo>
                <a:lnTo>
                  <a:pt x="43355" y="55426"/>
                </a:lnTo>
                <a:lnTo>
                  <a:pt x="40196" y="41243"/>
                </a:lnTo>
                <a:lnTo>
                  <a:pt x="45354" y="27736"/>
                </a:lnTo>
                <a:lnTo>
                  <a:pt x="56240" y="15417"/>
                </a:lnTo>
                <a:lnTo>
                  <a:pt x="56240" y="0"/>
                </a:lnTo>
                <a:lnTo>
                  <a:pt x="30608" y="14135"/>
                </a:lnTo>
                <a:lnTo>
                  <a:pt x="9966" y="32546"/>
                </a:lnTo>
                <a:lnTo>
                  <a:pt x="0" y="54621"/>
                </a:lnTo>
                <a:lnTo>
                  <a:pt x="6393" y="79743"/>
                </a:lnTo>
                <a:lnTo>
                  <a:pt x="47216" y="115435"/>
                </a:lnTo>
                <a:lnTo>
                  <a:pt x="120735" y="145044"/>
                </a:lnTo>
                <a:lnTo>
                  <a:pt x="168861" y="156967"/>
                </a:lnTo>
                <a:lnTo>
                  <a:pt x="224086" y="166647"/>
                </a:lnTo>
                <a:lnTo>
                  <a:pt x="286053" y="173845"/>
                </a:lnTo>
                <a:lnTo>
                  <a:pt x="354405" y="178320"/>
                </a:lnTo>
                <a:lnTo>
                  <a:pt x="428782" y="179831"/>
                </a:lnTo>
                <a:lnTo>
                  <a:pt x="503149" y="178240"/>
                </a:lnTo>
                <a:lnTo>
                  <a:pt x="571494" y="173723"/>
                </a:lnTo>
                <a:lnTo>
                  <a:pt x="633459" y="166512"/>
                </a:lnTo>
                <a:lnTo>
                  <a:pt x="688685" y="156841"/>
                </a:lnTo>
                <a:lnTo>
                  <a:pt x="736814" y="144944"/>
                </a:lnTo>
                <a:lnTo>
                  <a:pt x="777487" y="131052"/>
                </a:lnTo>
                <a:lnTo>
                  <a:pt x="835030" y="98219"/>
                </a:lnTo>
                <a:lnTo>
                  <a:pt x="857588" y="54621"/>
                </a:lnTo>
                <a:lnTo>
                  <a:pt x="847612" y="32546"/>
                </a:lnTo>
                <a:lnTo>
                  <a:pt x="827040" y="14135"/>
                </a:lnTo>
                <a:lnTo>
                  <a:pt x="801527" y="0"/>
                </a:lnTo>
                <a:close/>
              </a:path>
            </a:pathLst>
          </a:custGeom>
          <a:solidFill>
            <a:srgbClr val="00449E"/>
          </a:solidFill>
        </p:spPr>
        <p:txBody>
          <a:bodyPr wrap="square" lIns="0" tIns="0" rIns="0" bIns="0" rtlCol="0"/>
          <a:lstStyle/>
          <a:p>
            <a:endParaRPr/>
          </a:p>
        </p:txBody>
      </p:sp>
      <p:pic>
        <p:nvPicPr>
          <p:cNvPr id="22" name="bg object 22"/>
          <p:cNvPicPr/>
          <p:nvPr/>
        </p:nvPicPr>
        <p:blipFill>
          <a:blip r:embed="rId6" cstate="print"/>
          <a:stretch>
            <a:fillRect/>
          </a:stretch>
        </p:blipFill>
        <p:spPr>
          <a:xfrm>
            <a:off x="1693036" y="6265164"/>
            <a:ext cx="896238" cy="387324"/>
          </a:xfrm>
          <a:prstGeom prst="rect">
            <a:avLst/>
          </a:prstGeom>
        </p:spPr>
      </p:pic>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6/23/2026</a:t>
            </a:fld>
            <a:endParaRPr lang="en-US"/>
          </a:p>
        </p:txBody>
      </p:sp>
      <p:sp>
        <p:nvSpPr>
          <p:cNvPr id="7" name="Holder 7"/>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6/23/2026</a:t>
            </a:fld>
            <a:endParaRPr lang="en-US"/>
          </a:p>
        </p:txBody>
      </p:sp>
      <p:sp>
        <p:nvSpPr>
          <p:cNvPr id="5" name="Holder 5"/>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1999" cy="5943600"/>
          </a:xfrm>
          <a:prstGeom prst="rect">
            <a:avLst/>
          </a:prstGeom>
        </p:spPr>
      </p:pic>
      <p:sp>
        <p:nvSpPr>
          <p:cNvPr id="17" name="bg object 17"/>
          <p:cNvSpPr/>
          <p:nvPr/>
        </p:nvSpPr>
        <p:spPr>
          <a:xfrm>
            <a:off x="609676" y="2090927"/>
            <a:ext cx="6811009" cy="1428115"/>
          </a:xfrm>
          <a:custGeom>
            <a:avLst/>
            <a:gdLst/>
            <a:ahLst/>
            <a:cxnLst/>
            <a:rect l="l" t="t" r="r" b="b"/>
            <a:pathLst>
              <a:path w="6811009" h="1428114">
                <a:moveTo>
                  <a:pt x="985951" y="792480"/>
                </a:moveTo>
                <a:lnTo>
                  <a:pt x="928560" y="806157"/>
                </a:lnTo>
                <a:lnTo>
                  <a:pt x="873582" y="820915"/>
                </a:lnTo>
                <a:lnTo>
                  <a:pt x="821156" y="836663"/>
                </a:lnTo>
                <a:lnTo>
                  <a:pt x="771372" y="853325"/>
                </a:lnTo>
                <a:lnTo>
                  <a:pt x="724344" y="870826"/>
                </a:lnTo>
                <a:lnTo>
                  <a:pt x="680212" y="889088"/>
                </a:lnTo>
                <a:lnTo>
                  <a:pt x="639089" y="908037"/>
                </a:lnTo>
                <a:lnTo>
                  <a:pt x="601065" y="927569"/>
                </a:lnTo>
                <a:lnTo>
                  <a:pt x="566280" y="947635"/>
                </a:lnTo>
                <a:lnTo>
                  <a:pt x="534847" y="968121"/>
                </a:lnTo>
                <a:lnTo>
                  <a:pt x="584631" y="976668"/>
                </a:lnTo>
                <a:lnTo>
                  <a:pt x="634517" y="984580"/>
                </a:lnTo>
                <a:lnTo>
                  <a:pt x="684504" y="991870"/>
                </a:lnTo>
                <a:lnTo>
                  <a:pt x="734568" y="998550"/>
                </a:lnTo>
                <a:lnTo>
                  <a:pt x="784707" y="1004608"/>
                </a:lnTo>
                <a:lnTo>
                  <a:pt x="834923" y="1010031"/>
                </a:lnTo>
                <a:lnTo>
                  <a:pt x="885215" y="1014844"/>
                </a:lnTo>
                <a:lnTo>
                  <a:pt x="935545" y="1019035"/>
                </a:lnTo>
                <a:lnTo>
                  <a:pt x="985951" y="1022604"/>
                </a:lnTo>
                <a:lnTo>
                  <a:pt x="985951" y="792480"/>
                </a:lnTo>
                <a:close/>
              </a:path>
              <a:path w="6811009" h="1428114">
                <a:moveTo>
                  <a:pt x="985951" y="582168"/>
                </a:moveTo>
                <a:lnTo>
                  <a:pt x="928090" y="591693"/>
                </a:lnTo>
                <a:lnTo>
                  <a:pt x="871753" y="602043"/>
                </a:lnTo>
                <a:lnTo>
                  <a:pt x="816965" y="613206"/>
                </a:lnTo>
                <a:lnTo>
                  <a:pt x="763765" y="625132"/>
                </a:lnTo>
                <a:lnTo>
                  <a:pt x="712190" y="637794"/>
                </a:lnTo>
                <a:lnTo>
                  <a:pt x="662279" y="651154"/>
                </a:lnTo>
                <a:lnTo>
                  <a:pt x="614083" y="665187"/>
                </a:lnTo>
                <a:lnTo>
                  <a:pt x="567613" y="679843"/>
                </a:lnTo>
                <a:lnTo>
                  <a:pt x="522935" y="695096"/>
                </a:lnTo>
                <a:lnTo>
                  <a:pt x="480072" y="710920"/>
                </a:lnTo>
                <a:lnTo>
                  <a:pt x="439064" y="727265"/>
                </a:lnTo>
                <a:lnTo>
                  <a:pt x="399961" y="744118"/>
                </a:lnTo>
                <a:lnTo>
                  <a:pt x="362775" y="761415"/>
                </a:lnTo>
                <a:lnTo>
                  <a:pt x="327583" y="779145"/>
                </a:lnTo>
                <a:lnTo>
                  <a:pt x="327583" y="831469"/>
                </a:lnTo>
                <a:lnTo>
                  <a:pt x="334111" y="869581"/>
                </a:lnTo>
                <a:lnTo>
                  <a:pt x="380136" y="927989"/>
                </a:lnTo>
                <a:lnTo>
                  <a:pt x="415671" y="943229"/>
                </a:lnTo>
                <a:lnTo>
                  <a:pt x="469874" y="955548"/>
                </a:lnTo>
                <a:lnTo>
                  <a:pt x="500786" y="931608"/>
                </a:lnTo>
                <a:lnTo>
                  <a:pt x="535393" y="908380"/>
                </a:lnTo>
                <a:lnTo>
                  <a:pt x="573544" y="885939"/>
                </a:lnTo>
                <a:lnTo>
                  <a:pt x="615073" y="864336"/>
                </a:lnTo>
                <a:lnTo>
                  <a:pt x="659790" y="843622"/>
                </a:lnTo>
                <a:lnTo>
                  <a:pt x="707542" y="823887"/>
                </a:lnTo>
                <a:lnTo>
                  <a:pt x="758164" y="805180"/>
                </a:lnTo>
                <a:lnTo>
                  <a:pt x="811479" y="787552"/>
                </a:lnTo>
                <a:lnTo>
                  <a:pt x="867333" y="771067"/>
                </a:lnTo>
                <a:lnTo>
                  <a:pt x="925537" y="755802"/>
                </a:lnTo>
                <a:lnTo>
                  <a:pt x="985951" y="741807"/>
                </a:lnTo>
                <a:lnTo>
                  <a:pt x="985951" y="582168"/>
                </a:lnTo>
                <a:close/>
              </a:path>
              <a:path w="6811009" h="1428114">
                <a:moveTo>
                  <a:pt x="985951" y="511556"/>
                </a:moveTo>
                <a:lnTo>
                  <a:pt x="968298" y="470916"/>
                </a:lnTo>
                <a:lnTo>
                  <a:pt x="694613" y="214503"/>
                </a:lnTo>
                <a:lnTo>
                  <a:pt x="656666" y="199644"/>
                </a:lnTo>
                <a:lnTo>
                  <a:pt x="636638" y="203365"/>
                </a:lnTo>
                <a:lnTo>
                  <a:pt x="345084" y="470916"/>
                </a:lnTo>
                <a:lnTo>
                  <a:pt x="327583" y="511556"/>
                </a:lnTo>
                <a:lnTo>
                  <a:pt x="327583" y="723900"/>
                </a:lnTo>
                <a:lnTo>
                  <a:pt x="364782" y="706234"/>
                </a:lnTo>
                <a:lnTo>
                  <a:pt x="403720" y="689089"/>
                </a:lnTo>
                <a:lnTo>
                  <a:pt x="444347" y="672503"/>
                </a:lnTo>
                <a:lnTo>
                  <a:pt x="486613" y="656501"/>
                </a:lnTo>
                <a:lnTo>
                  <a:pt x="530440" y="641096"/>
                </a:lnTo>
                <a:lnTo>
                  <a:pt x="575779" y="626313"/>
                </a:lnTo>
                <a:lnTo>
                  <a:pt x="622566" y="612165"/>
                </a:lnTo>
                <a:lnTo>
                  <a:pt x="670763" y="598678"/>
                </a:lnTo>
                <a:lnTo>
                  <a:pt x="720293" y="585876"/>
                </a:lnTo>
                <a:lnTo>
                  <a:pt x="771093" y="573786"/>
                </a:lnTo>
                <a:lnTo>
                  <a:pt x="823125" y="562419"/>
                </a:lnTo>
                <a:lnTo>
                  <a:pt x="876312" y="551802"/>
                </a:lnTo>
                <a:lnTo>
                  <a:pt x="930605" y="541959"/>
                </a:lnTo>
                <a:lnTo>
                  <a:pt x="985951" y="532892"/>
                </a:lnTo>
                <a:lnTo>
                  <a:pt x="985951" y="511556"/>
                </a:lnTo>
                <a:close/>
              </a:path>
              <a:path w="6811009" h="1428114">
                <a:moveTo>
                  <a:pt x="2040559" y="1025144"/>
                </a:moveTo>
                <a:lnTo>
                  <a:pt x="2005037" y="1008253"/>
                </a:lnTo>
                <a:lnTo>
                  <a:pt x="1965223" y="992733"/>
                </a:lnTo>
                <a:lnTo>
                  <a:pt x="1921700" y="978700"/>
                </a:lnTo>
                <a:lnTo>
                  <a:pt x="1875002" y="966241"/>
                </a:lnTo>
                <a:lnTo>
                  <a:pt x="1825713" y="955446"/>
                </a:lnTo>
                <a:lnTo>
                  <a:pt x="1774393" y="946404"/>
                </a:lnTo>
                <a:lnTo>
                  <a:pt x="1721612" y="939215"/>
                </a:lnTo>
                <a:lnTo>
                  <a:pt x="1667929" y="933958"/>
                </a:lnTo>
                <a:lnTo>
                  <a:pt x="1613903" y="930744"/>
                </a:lnTo>
                <a:lnTo>
                  <a:pt x="1560245" y="929652"/>
                </a:lnTo>
                <a:lnTo>
                  <a:pt x="1505686" y="930757"/>
                </a:lnTo>
                <a:lnTo>
                  <a:pt x="1450759" y="934046"/>
                </a:lnTo>
                <a:lnTo>
                  <a:pt x="1396199" y="939406"/>
                </a:lnTo>
                <a:lnTo>
                  <a:pt x="1342593" y="946772"/>
                </a:lnTo>
                <a:lnTo>
                  <a:pt x="1290535" y="956043"/>
                </a:lnTo>
                <a:lnTo>
                  <a:pt x="1240624" y="967143"/>
                </a:lnTo>
                <a:lnTo>
                  <a:pt x="1193457" y="979982"/>
                </a:lnTo>
                <a:lnTo>
                  <a:pt x="1149616" y="994473"/>
                </a:lnTo>
                <a:lnTo>
                  <a:pt x="1109713" y="1010539"/>
                </a:lnTo>
                <a:lnTo>
                  <a:pt x="1074343" y="1028065"/>
                </a:lnTo>
                <a:lnTo>
                  <a:pt x="1122184" y="1030681"/>
                </a:lnTo>
                <a:lnTo>
                  <a:pt x="1221917" y="1035062"/>
                </a:lnTo>
                <a:lnTo>
                  <a:pt x="1382179" y="1039406"/>
                </a:lnTo>
                <a:lnTo>
                  <a:pt x="1556181" y="1040892"/>
                </a:lnTo>
                <a:lnTo>
                  <a:pt x="1713877" y="1039685"/>
                </a:lnTo>
                <a:lnTo>
                  <a:pt x="1860778" y="1036129"/>
                </a:lnTo>
                <a:lnTo>
                  <a:pt x="1997290" y="1030338"/>
                </a:lnTo>
                <a:lnTo>
                  <a:pt x="2040559" y="1027938"/>
                </a:lnTo>
                <a:lnTo>
                  <a:pt x="2040559" y="1025144"/>
                </a:lnTo>
                <a:close/>
              </a:path>
              <a:path w="6811009" h="1428114">
                <a:moveTo>
                  <a:pt x="2040559" y="773176"/>
                </a:moveTo>
                <a:lnTo>
                  <a:pt x="1992972" y="765187"/>
                </a:lnTo>
                <a:lnTo>
                  <a:pt x="1945271" y="758037"/>
                </a:lnTo>
                <a:lnTo>
                  <a:pt x="1897456" y="751738"/>
                </a:lnTo>
                <a:lnTo>
                  <a:pt x="1849539" y="746290"/>
                </a:lnTo>
                <a:lnTo>
                  <a:pt x="1801545" y="741680"/>
                </a:lnTo>
                <a:lnTo>
                  <a:pt x="1753463" y="737946"/>
                </a:lnTo>
                <a:lnTo>
                  <a:pt x="1705317" y="735050"/>
                </a:lnTo>
                <a:lnTo>
                  <a:pt x="1657121" y="733018"/>
                </a:lnTo>
                <a:lnTo>
                  <a:pt x="1608886" y="731837"/>
                </a:lnTo>
                <a:lnTo>
                  <a:pt x="1560626" y="731520"/>
                </a:lnTo>
                <a:lnTo>
                  <a:pt x="1511566" y="731888"/>
                </a:lnTo>
                <a:lnTo>
                  <a:pt x="1462532" y="733132"/>
                </a:lnTo>
                <a:lnTo>
                  <a:pt x="1413548" y="735241"/>
                </a:lnTo>
                <a:lnTo>
                  <a:pt x="1364627" y="738225"/>
                </a:lnTo>
                <a:lnTo>
                  <a:pt x="1315770" y="742099"/>
                </a:lnTo>
                <a:lnTo>
                  <a:pt x="1266977" y="746836"/>
                </a:lnTo>
                <a:lnTo>
                  <a:pt x="1218285" y="752462"/>
                </a:lnTo>
                <a:lnTo>
                  <a:pt x="1169682" y="758964"/>
                </a:lnTo>
                <a:lnTo>
                  <a:pt x="1121181" y="766330"/>
                </a:lnTo>
                <a:lnTo>
                  <a:pt x="1072819" y="774573"/>
                </a:lnTo>
                <a:lnTo>
                  <a:pt x="1072819" y="973836"/>
                </a:lnTo>
                <a:lnTo>
                  <a:pt x="1108608" y="957249"/>
                </a:lnTo>
                <a:lnTo>
                  <a:pt x="1147876" y="941959"/>
                </a:lnTo>
                <a:lnTo>
                  <a:pt x="1190409" y="928090"/>
                </a:lnTo>
                <a:lnTo>
                  <a:pt x="1235964" y="915733"/>
                </a:lnTo>
                <a:lnTo>
                  <a:pt x="1284338" y="905014"/>
                </a:lnTo>
                <a:lnTo>
                  <a:pt x="1335290" y="895997"/>
                </a:lnTo>
                <a:lnTo>
                  <a:pt x="1388618" y="888809"/>
                </a:lnTo>
                <a:lnTo>
                  <a:pt x="1444104" y="883551"/>
                </a:lnTo>
                <a:lnTo>
                  <a:pt x="1501508" y="880325"/>
                </a:lnTo>
                <a:lnTo>
                  <a:pt x="1560626" y="879221"/>
                </a:lnTo>
                <a:lnTo>
                  <a:pt x="1618399" y="880262"/>
                </a:lnTo>
                <a:lnTo>
                  <a:pt x="1674545" y="883310"/>
                </a:lnTo>
                <a:lnTo>
                  <a:pt x="1728851" y="888276"/>
                </a:lnTo>
                <a:lnTo>
                  <a:pt x="1781124" y="895083"/>
                </a:lnTo>
                <a:lnTo>
                  <a:pt x="1831162" y="903655"/>
                </a:lnTo>
                <a:lnTo>
                  <a:pt x="1878749" y="913904"/>
                </a:lnTo>
                <a:lnTo>
                  <a:pt x="1923681" y="925728"/>
                </a:lnTo>
                <a:lnTo>
                  <a:pt x="1965769" y="939063"/>
                </a:lnTo>
                <a:lnTo>
                  <a:pt x="2004796" y="953820"/>
                </a:lnTo>
                <a:lnTo>
                  <a:pt x="2040559" y="969899"/>
                </a:lnTo>
                <a:lnTo>
                  <a:pt x="2040559" y="773176"/>
                </a:lnTo>
                <a:close/>
              </a:path>
              <a:path w="6811009" h="1428114">
                <a:moveTo>
                  <a:pt x="2040559" y="568579"/>
                </a:moveTo>
                <a:lnTo>
                  <a:pt x="1987435" y="562394"/>
                </a:lnTo>
                <a:lnTo>
                  <a:pt x="1934235" y="556945"/>
                </a:lnTo>
                <a:lnTo>
                  <a:pt x="1880984" y="552234"/>
                </a:lnTo>
                <a:lnTo>
                  <a:pt x="1827682" y="548271"/>
                </a:lnTo>
                <a:lnTo>
                  <a:pt x="1774329" y="545045"/>
                </a:lnTo>
                <a:lnTo>
                  <a:pt x="1720951" y="542556"/>
                </a:lnTo>
                <a:lnTo>
                  <a:pt x="1667522" y="540804"/>
                </a:lnTo>
                <a:lnTo>
                  <a:pt x="1614081" y="539788"/>
                </a:lnTo>
                <a:lnTo>
                  <a:pt x="1560626" y="539496"/>
                </a:lnTo>
                <a:lnTo>
                  <a:pt x="1511706" y="539699"/>
                </a:lnTo>
                <a:lnTo>
                  <a:pt x="1462798" y="540524"/>
                </a:lnTo>
                <a:lnTo>
                  <a:pt x="1413916" y="541972"/>
                </a:lnTo>
                <a:lnTo>
                  <a:pt x="1365059" y="544029"/>
                </a:lnTo>
                <a:lnTo>
                  <a:pt x="1316240" y="546722"/>
                </a:lnTo>
                <a:lnTo>
                  <a:pt x="1267460" y="550037"/>
                </a:lnTo>
                <a:lnTo>
                  <a:pt x="1218717" y="553961"/>
                </a:lnTo>
                <a:lnTo>
                  <a:pt x="1170025" y="558520"/>
                </a:lnTo>
                <a:lnTo>
                  <a:pt x="1121384" y="563689"/>
                </a:lnTo>
                <a:lnTo>
                  <a:pt x="1072819" y="569468"/>
                </a:lnTo>
                <a:lnTo>
                  <a:pt x="1072819" y="723900"/>
                </a:lnTo>
                <a:lnTo>
                  <a:pt x="1123429" y="715581"/>
                </a:lnTo>
                <a:lnTo>
                  <a:pt x="1174140" y="708177"/>
                </a:lnTo>
                <a:lnTo>
                  <a:pt x="1224953" y="701687"/>
                </a:lnTo>
                <a:lnTo>
                  <a:pt x="1275842" y="696112"/>
                </a:lnTo>
                <a:lnTo>
                  <a:pt x="1326794" y="691464"/>
                </a:lnTo>
                <a:lnTo>
                  <a:pt x="1377810" y="687730"/>
                </a:lnTo>
                <a:lnTo>
                  <a:pt x="1428877" y="684911"/>
                </a:lnTo>
                <a:lnTo>
                  <a:pt x="1479969" y="683018"/>
                </a:lnTo>
                <a:lnTo>
                  <a:pt x="1531073" y="682028"/>
                </a:lnTo>
                <a:lnTo>
                  <a:pt x="1582191" y="681964"/>
                </a:lnTo>
                <a:lnTo>
                  <a:pt x="1633308" y="682815"/>
                </a:lnTo>
                <a:lnTo>
                  <a:pt x="1684401" y="684593"/>
                </a:lnTo>
                <a:lnTo>
                  <a:pt x="1735467" y="687273"/>
                </a:lnTo>
                <a:lnTo>
                  <a:pt x="1786496" y="690880"/>
                </a:lnTo>
                <a:lnTo>
                  <a:pt x="1837461" y="695401"/>
                </a:lnTo>
                <a:lnTo>
                  <a:pt x="1888363" y="700836"/>
                </a:lnTo>
                <a:lnTo>
                  <a:pt x="1939188" y="707186"/>
                </a:lnTo>
                <a:lnTo>
                  <a:pt x="1989924" y="714451"/>
                </a:lnTo>
                <a:lnTo>
                  <a:pt x="2040559" y="722630"/>
                </a:lnTo>
                <a:lnTo>
                  <a:pt x="2040559" y="568579"/>
                </a:lnTo>
                <a:close/>
              </a:path>
              <a:path w="6811009" h="1428114">
                <a:moveTo>
                  <a:pt x="2040559" y="519684"/>
                </a:moveTo>
                <a:lnTo>
                  <a:pt x="2040458" y="493598"/>
                </a:lnTo>
                <a:lnTo>
                  <a:pt x="2040039" y="489585"/>
                </a:lnTo>
                <a:lnTo>
                  <a:pt x="2038832" y="477939"/>
                </a:lnTo>
                <a:lnTo>
                  <a:pt x="2033790" y="462153"/>
                </a:lnTo>
                <a:lnTo>
                  <a:pt x="2025662" y="447713"/>
                </a:lnTo>
                <a:lnTo>
                  <a:pt x="2014651" y="435102"/>
                </a:lnTo>
                <a:lnTo>
                  <a:pt x="1949881" y="374523"/>
                </a:lnTo>
                <a:lnTo>
                  <a:pt x="1949881" y="245872"/>
                </a:lnTo>
                <a:lnTo>
                  <a:pt x="1949881" y="164465"/>
                </a:lnTo>
                <a:lnTo>
                  <a:pt x="1946325" y="146850"/>
                </a:lnTo>
                <a:lnTo>
                  <a:pt x="1936648" y="132486"/>
                </a:lnTo>
                <a:lnTo>
                  <a:pt x="1922284" y="122809"/>
                </a:lnTo>
                <a:lnTo>
                  <a:pt x="1904669" y="119253"/>
                </a:lnTo>
                <a:lnTo>
                  <a:pt x="1857806" y="119253"/>
                </a:lnTo>
                <a:lnTo>
                  <a:pt x="1815973" y="146977"/>
                </a:lnTo>
                <a:lnTo>
                  <a:pt x="1812340" y="245872"/>
                </a:lnTo>
                <a:lnTo>
                  <a:pt x="1612569" y="58674"/>
                </a:lnTo>
                <a:lnTo>
                  <a:pt x="1586280" y="42100"/>
                </a:lnTo>
                <a:lnTo>
                  <a:pt x="1556677" y="36576"/>
                </a:lnTo>
                <a:lnTo>
                  <a:pt x="1527086" y="42100"/>
                </a:lnTo>
                <a:lnTo>
                  <a:pt x="1098346" y="435102"/>
                </a:lnTo>
                <a:lnTo>
                  <a:pt x="1074635" y="477329"/>
                </a:lnTo>
                <a:lnTo>
                  <a:pt x="1072819" y="493598"/>
                </a:lnTo>
                <a:lnTo>
                  <a:pt x="1072819" y="519684"/>
                </a:lnTo>
                <a:lnTo>
                  <a:pt x="1123581" y="513664"/>
                </a:lnTo>
                <a:lnTo>
                  <a:pt x="1174394" y="508317"/>
                </a:lnTo>
                <a:lnTo>
                  <a:pt x="1225270" y="503631"/>
                </a:lnTo>
                <a:lnTo>
                  <a:pt x="1276184" y="499618"/>
                </a:lnTo>
                <a:lnTo>
                  <a:pt x="1327137" y="496265"/>
                </a:lnTo>
                <a:lnTo>
                  <a:pt x="1378115" y="493598"/>
                </a:lnTo>
                <a:lnTo>
                  <a:pt x="1429118" y="491591"/>
                </a:lnTo>
                <a:lnTo>
                  <a:pt x="1480134" y="490245"/>
                </a:lnTo>
                <a:lnTo>
                  <a:pt x="1531162" y="489585"/>
                </a:lnTo>
                <a:lnTo>
                  <a:pt x="1582204" y="489585"/>
                </a:lnTo>
                <a:lnTo>
                  <a:pt x="1633232" y="490245"/>
                </a:lnTo>
                <a:lnTo>
                  <a:pt x="1684248" y="491591"/>
                </a:lnTo>
                <a:lnTo>
                  <a:pt x="1735251" y="493598"/>
                </a:lnTo>
                <a:lnTo>
                  <a:pt x="1786229" y="496265"/>
                </a:lnTo>
                <a:lnTo>
                  <a:pt x="1837182" y="499618"/>
                </a:lnTo>
                <a:lnTo>
                  <a:pt x="1888096" y="503631"/>
                </a:lnTo>
                <a:lnTo>
                  <a:pt x="1938972" y="508317"/>
                </a:lnTo>
                <a:lnTo>
                  <a:pt x="1989785" y="513664"/>
                </a:lnTo>
                <a:lnTo>
                  <a:pt x="2040559" y="519684"/>
                </a:lnTo>
                <a:close/>
              </a:path>
              <a:path w="6811009" h="1428114">
                <a:moveTo>
                  <a:pt x="2583103" y="966851"/>
                </a:moveTo>
                <a:lnTo>
                  <a:pt x="2516174" y="926147"/>
                </a:lnTo>
                <a:lnTo>
                  <a:pt x="2477744" y="906526"/>
                </a:lnTo>
                <a:lnTo>
                  <a:pt x="2436164" y="887514"/>
                </a:lnTo>
                <a:lnTo>
                  <a:pt x="2391549" y="869188"/>
                </a:lnTo>
                <a:lnTo>
                  <a:pt x="2344039" y="851649"/>
                </a:lnTo>
                <a:lnTo>
                  <a:pt x="2293747" y="834974"/>
                </a:lnTo>
                <a:lnTo>
                  <a:pt x="2240800" y="819238"/>
                </a:lnTo>
                <a:lnTo>
                  <a:pt x="2185314" y="804545"/>
                </a:lnTo>
                <a:lnTo>
                  <a:pt x="2127427" y="790956"/>
                </a:lnTo>
                <a:lnTo>
                  <a:pt x="2127427" y="1022604"/>
                </a:lnTo>
                <a:lnTo>
                  <a:pt x="2178329" y="1018984"/>
                </a:lnTo>
                <a:lnTo>
                  <a:pt x="2229167" y="1014704"/>
                </a:lnTo>
                <a:lnTo>
                  <a:pt x="2279967" y="1009789"/>
                </a:lnTo>
                <a:lnTo>
                  <a:pt x="2330691" y="1004227"/>
                </a:lnTo>
                <a:lnTo>
                  <a:pt x="2381339" y="998029"/>
                </a:lnTo>
                <a:lnTo>
                  <a:pt x="2431910" y="991184"/>
                </a:lnTo>
                <a:lnTo>
                  <a:pt x="2482405" y="983716"/>
                </a:lnTo>
                <a:lnTo>
                  <a:pt x="2532799" y="975601"/>
                </a:lnTo>
                <a:lnTo>
                  <a:pt x="2583103" y="966851"/>
                </a:lnTo>
                <a:close/>
              </a:path>
              <a:path w="6811009" h="1428114">
                <a:moveTo>
                  <a:pt x="2784271" y="511175"/>
                </a:moveTo>
                <a:lnTo>
                  <a:pt x="2766745" y="470662"/>
                </a:lnTo>
                <a:lnTo>
                  <a:pt x="2493695" y="214503"/>
                </a:lnTo>
                <a:lnTo>
                  <a:pt x="2455849" y="199644"/>
                </a:lnTo>
                <a:lnTo>
                  <a:pt x="2435822" y="203365"/>
                </a:lnTo>
                <a:lnTo>
                  <a:pt x="2144953" y="470662"/>
                </a:lnTo>
                <a:lnTo>
                  <a:pt x="2127427" y="511175"/>
                </a:lnTo>
                <a:lnTo>
                  <a:pt x="2127427" y="531241"/>
                </a:lnTo>
                <a:lnTo>
                  <a:pt x="2182571" y="540042"/>
                </a:lnTo>
                <a:lnTo>
                  <a:pt x="2236660" y="549643"/>
                </a:lnTo>
                <a:lnTo>
                  <a:pt x="2289645" y="560031"/>
                </a:lnTo>
                <a:lnTo>
                  <a:pt x="2341473" y="571182"/>
                </a:lnTo>
                <a:lnTo>
                  <a:pt x="2392083" y="583069"/>
                </a:lnTo>
                <a:lnTo>
                  <a:pt x="2441435" y="595668"/>
                </a:lnTo>
                <a:lnTo>
                  <a:pt x="2489466" y="608952"/>
                </a:lnTo>
                <a:lnTo>
                  <a:pt x="2536126" y="622909"/>
                </a:lnTo>
                <a:lnTo>
                  <a:pt x="2581351" y="637514"/>
                </a:lnTo>
                <a:lnTo>
                  <a:pt x="2625115" y="652729"/>
                </a:lnTo>
                <a:lnTo>
                  <a:pt x="2667330" y="668553"/>
                </a:lnTo>
                <a:lnTo>
                  <a:pt x="2707970" y="684936"/>
                </a:lnTo>
                <a:lnTo>
                  <a:pt x="2746959" y="701878"/>
                </a:lnTo>
                <a:lnTo>
                  <a:pt x="2784271" y="719328"/>
                </a:lnTo>
                <a:lnTo>
                  <a:pt x="2784271" y="511175"/>
                </a:lnTo>
                <a:close/>
              </a:path>
              <a:path w="6811009" h="1428114">
                <a:moveTo>
                  <a:pt x="2785795" y="775081"/>
                </a:moveTo>
                <a:lnTo>
                  <a:pt x="2750337" y="757618"/>
                </a:lnTo>
                <a:lnTo>
                  <a:pt x="2712948" y="740549"/>
                </a:lnTo>
                <a:lnTo>
                  <a:pt x="2673680" y="723925"/>
                </a:lnTo>
                <a:lnTo>
                  <a:pt x="2632557" y="707783"/>
                </a:lnTo>
                <a:lnTo>
                  <a:pt x="2589606" y="692150"/>
                </a:lnTo>
                <a:lnTo>
                  <a:pt x="2544889" y="677075"/>
                </a:lnTo>
                <a:lnTo>
                  <a:pt x="2498420" y="662584"/>
                </a:lnTo>
                <a:lnTo>
                  <a:pt x="2450249" y="648716"/>
                </a:lnTo>
                <a:lnTo>
                  <a:pt x="2400401" y="635508"/>
                </a:lnTo>
                <a:lnTo>
                  <a:pt x="2348928" y="622998"/>
                </a:lnTo>
                <a:lnTo>
                  <a:pt x="2295855" y="611225"/>
                </a:lnTo>
                <a:lnTo>
                  <a:pt x="2241219" y="600214"/>
                </a:lnTo>
                <a:lnTo>
                  <a:pt x="2185060" y="590003"/>
                </a:lnTo>
                <a:lnTo>
                  <a:pt x="2127427" y="580644"/>
                </a:lnTo>
                <a:lnTo>
                  <a:pt x="2127427" y="739648"/>
                </a:lnTo>
                <a:lnTo>
                  <a:pt x="2188248" y="753592"/>
                </a:lnTo>
                <a:lnTo>
                  <a:pt x="2246896" y="768807"/>
                </a:lnTo>
                <a:lnTo>
                  <a:pt x="2303208" y="785266"/>
                </a:lnTo>
                <a:lnTo>
                  <a:pt x="2356993" y="802906"/>
                </a:lnTo>
                <a:lnTo>
                  <a:pt x="2408097" y="821639"/>
                </a:lnTo>
                <a:lnTo>
                  <a:pt x="2456345" y="841438"/>
                </a:lnTo>
                <a:lnTo>
                  <a:pt x="2501569" y="862215"/>
                </a:lnTo>
                <a:lnTo>
                  <a:pt x="2543606" y="883932"/>
                </a:lnTo>
                <a:lnTo>
                  <a:pt x="2582291" y="906513"/>
                </a:lnTo>
                <a:lnTo>
                  <a:pt x="2617432" y="929894"/>
                </a:lnTo>
                <a:lnTo>
                  <a:pt x="2648877" y="954024"/>
                </a:lnTo>
                <a:lnTo>
                  <a:pt x="2696895" y="942975"/>
                </a:lnTo>
                <a:lnTo>
                  <a:pt x="2732468" y="927735"/>
                </a:lnTo>
                <a:lnTo>
                  <a:pt x="2760370" y="902322"/>
                </a:lnTo>
                <a:lnTo>
                  <a:pt x="2778633" y="869276"/>
                </a:lnTo>
                <a:lnTo>
                  <a:pt x="2785287" y="831088"/>
                </a:lnTo>
                <a:lnTo>
                  <a:pt x="2785287" y="775081"/>
                </a:lnTo>
                <a:lnTo>
                  <a:pt x="2785795" y="775081"/>
                </a:lnTo>
                <a:close/>
              </a:path>
              <a:path w="6811009" h="1428114">
                <a:moveTo>
                  <a:pt x="3113341" y="983449"/>
                </a:moveTo>
                <a:lnTo>
                  <a:pt x="3106064" y="945819"/>
                </a:lnTo>
                <a:lnTo>
                  <a:pt x="3088500" y="910501"/>
                </a:lnTo>
                <a:lnTo>
                  <a:pt x="3062452" y="877722"/>
                </a:lnTo>
                <a:lnTo>
                  <a:pt x="3029737" y="847648"/>
                </a:lnTo>
                <a:lnTo>
                  <a:pt x="2992132" y="820496"/>
                </a:lnTo>
                <a:lnTo>
                  <a:pt x="2951442" y="796455"/>
                </a:lnTo>
                <a:lnTo>
                  <a:pt x="2909493" y="775716"/>
                </a:lnTo>
                <a:lnTo>
                  <a:pt x="2909493" y="831596"/>
                </a:lnTo>
                <a:lnTo>
                  <a:pt x="2937649" y="861085"/>
                </a:lnTo>
                <a:lnTo>
                  <a:pt x="2958007" y="892581"/>
                </a:lnTo>
                <a:lnTo>
                  <a:pt x="2967761" y="925601"/>
                </a:lnTo>
                <a:lnTo>
                  <a:pt x="2964091" y="959637"/>
                </a:lnTo>
                <a:lnTo>
                  <a:pt x="2944164" y="994206"/>
                </a:lnTo>
                <a:lnTo>
                  <a:pt x="2905175" y="1028827"/>
                </a:lnTo>
                <a:lnTo>
                  <a:pt x="2872016" y="1049718"/>
                </a:lnTo>
                <a:lnTo>
                  <a:pt x="2830792" y="1071029"/>
                </a:lnTo>
                <a:lnTo>
                  <a:pt x="2780830" y="1092454"/>
                </a:lnTo>
                <a:lnTo>
                  <a:pt x="2721432" y="1113624"/>
                </a:lnTo>
                <a:lnTo>
                  <a:pt x="2651937" y="1134224"/>
                </a:lnTo>
                <a:lnTo>
                  <a:pt x="2613190" y="1144193"/>
                </a:lnTo>
                <a:lnTo>
                  <a:pt x="2571661" y="1153896"/>
                </a:lnTo>
                <a:lnTo>
                  <a:pt x="2527262" y="1163281"/>
                </a:lnTo>
                <a:lnTo>
                  <a:pt x="2479916" y="1172298"/>
                </a:lnTo>
                <a:lnTo>
                  <a:pt x="2429522" y="1180922"/>
                </a:lnTo>
                <a:lnTo>
                  <a:pt x="2376017" y="1189101"/>
                </a:lnTo>
                <a:lnTo>
                  <a:pt x="2319299" y="1196784"/>
                </a:lnTo>
                <a:lnTo>
                  <a:pt x="2259292" y="1203947"/>
                </a:lnTo>
                <a:lnTo>
                  <a:pt x="2195906" y="1210525"/>
                </a:lnTo>
                <a:lnTo>
                  <a:pt x="2129066" y="1216494"/>
                </a:lnTo>
                <a:lnTo>
                  <a:pt x="2058670" y="1221816"/>
                </a:lnTo>
                <a:lnTo>
                  <a:pt x="1984641" y="1226426"/>
                </a:lnTo>
                <a:lnTo>
                  <a:pt x="1906905" y="1230299"/>
                </a:lnTo>
                <a:lnTo>
                  <a:pt x="1825358" y="1233385"/>
                </a:lnTo>
                <a:lnTo>
                  <a:pt x="1739925" y="1235633"/>
                </a:lnTo>
                <a:lnTo>
                  <a:pt x="1650530" y="1237018"/>
                </a:lnTo>
                <a:lnTo>
                  <a:pt x="1557070" y="1237488"/>
                </a:lnTo>
                <a:lnTo>
                  <a:pt x="1463598" y="1237030"/>
                </a:lnTo>
                <a:lnTo>
                  <a:pt x="1374203" y="1235646"/>
                </a:lnTo>
                <a:lnTo>
                  <a:pt x="1288770" y="1233398"/>
                </a:lnTo>
                <a:lnTo>
                  <a:pt x="1207236" y="1230337"/>
                </a:lnTo>
                <a:lnTo>
                  <a:pt x="1129499" y="1226477"/>
                </a:lnTo>
                <a:lnTo>
                  <a:pt x="1055484" y="1221892"/>
                </a:lnTo>
                <a:lnTo>
                  <a:pt x="985100" y="1216596"/>
                </a:lnTo>
                <a:lnTo>
                  <a:pt x="918260" y="1210652"/>
                </a:lnTo>
                <a:lnTo>
                  <a:pt x="854887" y="1204087"/>
                </a:lnTo>
                <a:lnTo>
                  <a:pt x="794880" y="1196949"/>
                </a:lnTo>
                <a:lnTo>
                  <a:pt x="738174" y="1189278"/>
                </a:lnTo>
                <a:lnTo>
                  <a:pt x="684682" y="1181125"/>
                </a:lnTo>
                <a:lnTo>
                  <a:pt x="634301" y="1172527"/>
                </a:lnTo>
                <a:lnTo>
                  <a:pt x="586955" y="1163523"/>
                </a:lnTo>
                <a:lnTo>
                  <a:pt x="542569" y="1154150"/>
                </a:lnTo>
                <a:lnTo>
                  <a:pt x="501053" y="1144473"/>
                </a:lnTo>
                <a:lnTo>
                  <a:pt x="462305" y="1134503"/>
                </a:lnTo>
                <a:lnTo>
                  <a:pt x="392823" y="1113904"/>
                </a:lnTo>
                <a:lnTo>
                  <a:pt x="333438" y="1092708"/>
                </a:lnTo>
                <a:lnTo>
                  <a:pt x="283489" y="1071232"/>
                </a:lnTo>
                <a:lnTo>
                  <a:pt x="242265" y="1049832"/>
                </a:lnTo>
                <a:lnTo>
                  <a:pt x="209105" y="1028827"/>
                </a:lnTo>
                <a:lnTo>
                  <a:pt x="170205" y="994156"/>
                </a:lnTo>
                <a:lnTo>
                  <a:pt x="150291" y="959472"/>
                </a:lnTo>
                <a:lnTo>
                  <a:pt x="146596" y="925309"/>
                </a:lnTo>
                <a:lnTo>
                  <a:pt x="156298" y="892251"/>
                </a:lnTo>
                <a:lnTo>
                  <a:pt x="176644" y="860831"/>
                </a:lnTo>
                <a:lnTo>
                  <a:pt x="204825" y="831596"/>
                </a:lnTo>
                <a:lnTo>
                  <a:pt x="204825" y="775716"/>
                </a:lnTo>
                <a:lnTo>
                  <a:pt x="162560" y="796455"/>
                </a:lnTo>
                <a:lnTo>
                  <a:pt x="121627" y="820496"/>
                </a:lnTo>
                <a:lnTo>
                  <a:pt x="83807" y="847648"/>
                </a:lnTo>
                <a:lnTo>
                  <a:pt x="50927" y="877722"/>
                </a:lnTo>
                <a:lnTo>
                  <a:pt x="24790" y="910501"/>
                </a:lnTo>
                <a:lnTo>
                  <a:pt x="7213" y="945819"/>
                </a:lnTo>
                <a:lnTo>
                  <a:pt x="0" y="983449"/>
                </a:lnTo>
                <a:lnTo>
                  <a:pt x="4965" y="1023213"/>
                </a:lnTo>
                <a:lnTo>
                  <a:pt x="23926" y="1064895"/>
                </a:lnTo>
                <a:lnTo>
                  <a:pt x="51968" y="1102004"/>
                </a:lnTo>
                <a:lnTo>
                  <a:pt x="89395" y="1137831"/>
                </a:lnTo>
                <a:lnTo>
                  <a:pt x="135991" y="1172273"/>
                </a:lnTo>
                <a:lnTo>
                  <a:pt x="191566" y="1205153"/>
                </a:lnTo>
                <a:lnTo>
                  <a:pt x="255892" y="1236345"/>
                </a:lnTo>
                <a:lnTo>
                  <a:pt x="291261" y="1251267"/>
                </a:lnTo>
                <a:lnTo>
                  <a:pt x="328752" y="1265707"/>
                </a:lnTo>
                <a:lnTo>
                  <a:pt x="368325" y="1279664"/>
                </a:lnTo>
                <a:lnTo>
                  <a:pt x="409956" y="1293101"/>
                </a:lnTo>
                <a:lnTo>
                  <a:pt x="453605" y="1306017"/>
                </a:lnTo>
                <a:lnTo>
                  <a:pt x="499275" y="1318387"/>
                </a:lnTo>
                <a:lnTo>
                  <a:pt x="546912" y="1330198"/>
                </a:lnTo>
                <a:lnTo>
                  <a:pt x="596506" y="1341412"/>
                </a:lnTo>
                <a:lnTo>
                  <a:pt x="648030" y="1352042"/>
                </a:lnTo>
                <a:lnTo>
                  <a:pt x="701446" y="1362049"/>
                </a:lnTo>
                <a:lnTo>
                  <a:pt x="756729" y="1371422"/>
                </a:lnTo>
                <a:lnTo>
                  <a:pt x="813866" y="1380147"/>
                </a:lnTo>
                <a:lnTo>
                  <a:pt x="872820" y="1388198"/>
                </a:lnTo>
                <a:lnTo>
                  <a:pt x="933564" y="1395564"/>
                </a:lnTo>
                <a:lnTo>
                  <a:pt x="996086" y="1402219"/>
                </a:lnTo>
                <a:lnTo>
                  <a:pt x="1060348" y="1408150"/>
                </a:lnTo>
                <a:lnTo>
                  <a:pt x="1126312" y="1413357"/>
                </a:lnTo>
                <a:lnTo>
                  <a:pt x="1193977" y="1417789"/>
                </a:lnTo>
                <a:lnTo>
                  <a:pt x="1263294" y="1421460"/>
                </a:lnTo>
                <a:lnTo>
                  <a:pt x="1334262" y="1424317"/>
                </a:lnTo>
                <a:lnTo>
                  <a:pt x="1406829" y="1426387"/>
                </a:lnTo>
                <a:lnTo>
                  <a:pt x="1480972" y="1427607"/>
                </a:lnTo>
                <a:lnTo>
                  <a:pt x="1556689" y="1427988"/>
                </a:lnTo>
                <a:lnTo>
                  <a:pt x="1632394" y="1427530"/>
                </a:lnTo>
                <a:lnTo>
                  <a:pt x="1706537" y="1426222"/>
                </a:lnTo>
                <a:lnTo>
                  <a:pt x="1779104" y="1424089"/>
                </a:lnTo>
                <a:lnTo>
                  <a:pt x="1850072" y="1421168"/>
                </a:lnTo>
                <a:lnTo>
                  <a:pt x="1919389" y="1417459"/>
                </a:lnTo>
                <a:lnTo>
                  <a:pt x="1987054" y="1412976"/>
                </a:lnTo>
                <a:lnTo>
                  <a:pt x="2053031" y="1407756"/>
                </a:lnTo>
                <a:lnTo>
                  <a:pt x="2117280" y="1401800"/>
                </a:lnTo>
                <a:lnTo>
                  <a:pt x="2179802" y="1395120"/>
                </a:lnTo>
                <a:lnTo>
                  <a:pt x="2240546" y="1387741"/>
                </a:lnTo>
                <a:lnTo>
                  <a:pt x="2299512" y="1379689"/>
                </a:lnTo>
                <a:lnTo>
                  <a:pt x="2356637" y="1370977"/>
                </a:lnTo>
                <a:lnTo>
                  <a:pt x="2411933" y="1361605"/>
                </a:lnTo>
                <a:lnTo>
                  <a:pt x="2465349" y="1351610"/>
                </a:lnTo>
                <a:lnTo>
                  <a:pt x="2516873" y="1341005"/>
                </a:lnTo>
                <a:lnTo>
                  <a:pt x="2566466" y="1329804"/>
                </a:lnTo>
                <a:lnTo>
                  <a:pt x="2614104" y="1318018"/>
                </a:lnTo>
                <a:lnTo>
                  <a:pt x="2659761" y="1305674"/>
                </a:lnTo>
                <a:lnTo>
                  <a:pt x="2703423" y="1292796"/>
                </a:lnTo>
                <a:lnTo>
                  <a:pt x="2745054" y="1279372"/>
                </a:lnTo>
                <a:lnTo>
                  <a:pt x="2784627" y="1265453"/>
                </a:lnTo>
                <a:lnTo>
                  <a:pt x="2822105" y="1251038"/>
                </a:lnTo>
                <a:lnTo>
                  <a:pt x="2857487" y="1236154"/>
                </a:lnTo>
                <a:lnTo>
                  <a:pt x="2921812" y="1205014"/>
                </a:lnTo>
                <a:lnTo>
                  <a:pt x="2977375" y="1172184"/>
                </a:lnTo>
                <a:lnTo>
                  <a:pt x="3023984" y="1137793"/>
                </a:lnTo>
                <a:lnTo>
                  <a:pt x="3061411" y="1101991"/>
                </a:lnTo>
                <a:lnTo>
                  <a:pt x="3089452" y="1064895"/>
                </a:lnTo>
                <a:lnTo>
                  <a:pt x="3089833" y="1064895"/>
                </a:lnTo>
                <a:lnTo>
                  <a:pt x="3108528" y="1023213"/>
                </a:lnTo>
                <a:lnTo>
                  <a:pt x="3113341" y="983449"/>
                </a:lnTo>
                <a:close/>
              </a:path>
              <a:path w="6811009" h="1428114">
                <a:moveTo>
                  <a:pt x="3828211" y="521589"/>
                </a:moveTo>
                <a:lnTo>
                  <a:pt x="3799840" y="515188"/>
                </a:lnTo>
                <a:lnTo>
                  <a:pt x="3771163" y="510451"/>
                </a:lnTo>
                <a:lnTo>
                  <a:pt x="3742283" y="507377"/>
                </a:lnTo>
                <a:lnTo>
                  <a:pt x="3713276" y="505968"/>
                </a:lnTo>
                <a:lnTo>
                  <a:pt x="3673602" y="508762"/>
                </a:lnTo>
                <a:lnTo>
                  <a:pt x="3614597" y="531152"/>
                </a:lnTo>
                <a:lnTo>
                  <a:pt x="3581196" y="577507"/>
                </a:lnTo>
                <a:lnTo>
                  <a:pt x="3565055" y="656805"/>
                </a:lnTo>
                <a:lnTo>
                  <a:pt x="3563035" y="709422"/>
                </a:lnTo>
                <a:lnTo>
                  <a:pt x="3563213" y="732066"/>
                </a:lnTo>
                <a:lnTo>
                  <a:pt x="3566401" y="777113"/>
                </a:lnTo>
                <a:lnTo>
                  <a:pt x="3572916" y="815860"/>
                </a:lnTo>
                <a:lnTo>
                  <a:pt x="3592626" y="861949"/>
                </a:lnTo>
                <a:lnTo>
                  <a:pt x="3624338" y="893686"/>
                </a:lnTo>
                <a:lnTo>
                  <a:pt x="3676523" y="910463"/>
                </a:lnTo>
                <a:lnTo>
                  <a:pt x="3716451" y="912749"/>
                </a:lnTo>
                <a:lnTo>
                  <a:pt x="3744226" y="911580"/>
                </a:lnTo>
                <a:lnTo>
                  <a:pt x="3799408" y="905002"/>
                </a:lnTo>
                <a:lnTo>
                  <a:pt x="3825925" y="834136"/>
                </a:lnTo>
                <a:lnTo>
                  <a:pt x="3800703" y="837590"/>
                </a:lnTo>
                <a:lnTo>
                  <a:pt x="3775392" y="840130"/>
                </a:lnTo>
                <a:lnTo>
                  <a:pt x="3750005" y="841730"/>
                </a:lnTo>
                <a:lnTo>
                  <a:pt x="3724579" y="842391"/>
                </a:lnTo>
                <a:lnTo>
                  <a:pt x="3702647" y="840714"/>
                </a:lnTo>
                <a:lnTo>
                  <a:pt x="3660952" y="815848"/>
                </a:lnTo>
                <a:lnTo>
                  <a:pt x="3649103" y="779195"/>
                </a:lnTo>
                <a:lnTo>
                  <a:pt x="3645077" y="721487"/>
                </a:lnTo>
                <a:lnTo>
                  <a:pt x="3644925" y="697217"/>
                </a:lnTo>
                <a:lnTo>
                  <a:pt x="3646195" y="672998"/>
                </a:lnTo>
                <a:lnTo>
                  <a:pt x="3652951" y="624967"/>
                </a:lnTo>
                <a:lnTo>
                  <a:pt x="3676954" y="586613"/>
                </a:lnTo>
                <a:lnTo>
                  <a:pt x="3717023" y="576326"/>
                </a:lnTo>
                <a:lnTo>
                  <a:pt x="3730929" y="576453"/>
                </a:lnTo>
                <a:lnTo>
                  <a:pt x="3754805" y="577342"/>
                </a:lnTo>
                <a:lnTo>
                  <a:pt x="3778618" y="579056"/>
                </a:lnTo>
                <a:lnTo>
                  <a:pt x="3802329" y="581634"/>
                </a:lnTo>
                <a:lnTo>
                  <a:pt x="3825925" y="585089"/>
                </a:lnTo>
                <a:lnTo>
                  <a:pt x="3828211" y="521589"/>
                </a:lnTo>
                <a:close/>
              </a:path>
              <a:path w="6811009" h="1428114">
                <a:moveTo>
                  <a:pt x="3862882" y="1142365"/>
                </a:moveTo>
                <a:lnTo>
                  <a:pt x="3857294" y="1093203"/>
                </a:lnTo>
                <a:lnTo>
                  <a:pt x="3840556" y="1054976"/>
                </a:lnTo>
                <a:lnTo>
                  <a:pt x="3812654" y="1027684"/>
                </a:lnTo>
                <a:lnTo>
                  <a:pt x="3782225" y="1014933"/>
                </a:lnTo>
                <a:lnTo>
                  <a:pt x="3782225" y="1127658"/>
                </a:lnTo>
                <a:lnTo>
                  <a:pt x="3782149" y="1142365"/>
                </a:lnTo>
                <a:lnTo>
                  <a:pt x="3778440" y="1174203"/>
                </a:lnTo>
                <a:lnTo>
                  <a:pt x="3767264" y="1197508"/>
                </a:lnTo>
                <a:lnTo>
                  <a:pt x="3748671" y="1211491"/>
                </a:lnTo>
                <a:lnTo>
                  <a:pt x="3722674" y="1216152"/>
                </a:lnTo>
                <a:lnTo>
                  <a:pt x="3658539" y="1216152"/>
                </a:lnTo>
                <a:lnTo>
                  <a:pt x="3658539" y="1073277"/>
                </a:lnTo>
                <a:lnTo>
                  <a:pt x="3722674" y="1073277"/>
                </a:lnTo>
                <a:lnTo>
                  <a:pt x="3767759" y="1089152"/>
                </a:lnTo>
                <a:lnTo>
                  <a:pt x="3782225" y="1127658"/>
                </a:lnTo>
                <a:lnTo>
                  <a:pt x="3782225" y="1014933"/>
                </a:lnTo>
                <a:lnTo>
                  <a:pt x="3773563" y="1011301"/>
                </a:lnTo>
                <a:lnTo>
                  <a:pt x="3723309" y="1005840"/>
                </a:lnTo>
                <a:lnTo>
                  <a:pt x="3578275" y="1005840"/>
                </a:lnTo>
                <a:lnTo>
                  <a:pt x="3578275" y="1399032"/>
                </a:lnTo>
                <a:lnTo>
                  <a:pt x="3658539" y="1399032"/>
                </a:lnTo>
                <a:lnTo>
                  <a:pt x="3658539" y="1284351"/>
                </a:lnTo>
                <a:lnTo>
                  <a:pt x="3723309" y="1284351"/>
                </a:lnTo>
                <a:lnTo>
                  <a:pt x="3779139" y="1277010"/>
                </a:lnTo>
                <a:lnTo>
                  <a:pt x="3827449" y="1248029"/>
                </a:lnTo>
                <a:lnTo>
                  <a:pt x="3847884" y="1216152"/>
                </a:lnTo>
                <a:lnTo>
                  <a:pt x="3855682" y="1198727"/>
                </a:lnTo>
                <a:lnTo>
                  <a:pt x="3862032" y="1171028"/>
                </a:lnTo>
                <a:lnTo>
                  <a:pt x="3862882" y="1142365"/>
                </a:lnTo>
                <a:close/>
              </a:path>
              <a:path w="6811009" h="1428114">
                <a:moveTo>
                  <a:pt x="3863009" y="154940"/>
                </a:moveTo>
                <a:lnTo>
                  <a:pt x="3857409" y="105714"/>
                </a:lnTo>
                <a:lnTo>
                  <a:pt x="3848595" y="85598"/>
                </a:lnTo>
                <a:lnTo>
                  <a:pt x="3840645" y="67449"/>
                </a:lnTo>
                <a:lnTo>
                  <a:pt x="3812692" y="40132"/>
                </a:lnTo>
                <a:lnTo>
                  <a:pt x="3782276" y="27393"/>
                </a:lnTo>
                <a:lnTo>
                  <a:pt x="3782276" y="139979"/>
                </a:lnTo>
                <a:lnTo>
                  <a:pt x="3782237" y="153924"/>
                </a:lnTo>
                <a:lnTo>
                  <a:pt x="3778440" y="186601"/>
                </a:lnTo>
                <a:lnTo>
                  <a:pt x="3767277" y="209931"/>
                </a:lnTo>
                <a:lnTo>
                  <a:pt x="3748722" y="223939"/>
                </a:lnTo>
                <a:lnTo>
                  <a:pt x="3722801" y="228600"/>
                </a:lnTo>
                <a:lnTo>
                  <a:pt x="3658666" y="228600"/>
                </a:lnTo>
                <a:lnTo>
                  <a:pt x="3658666" y="85598"/>
                </a:lnTo>
                <a:lnTo>
                  <a:pt x="3722801" y="85598"/>
                </a:lnTo>
                <a:lnTo>
                  <a:pt x="3767759" y="101473"/>
                </a:lnTo>
                <a:lnTo>
                  <a:pt x="3782276" y="139979"/>
                </a:lnTo>
                <a:lnTo>
                  <a:pt x="3782276" y="27393"/>
                </a:lnTo>
                <a:lnTo>
                  <a:pt x="3773576" y="23749"/>
                </a:lnTo>
                <a:lnTo>
                  <a:pt x="3723309" y="18288"/>
                </a:lnTo>
                <a:lnTo>
                  <a:pt x="3578275" y="18288"/>
                </a:lnTo>
                <a:lnTo>
                  <a:pt x="3578275" y="411480"/>
                </a:lnTo>
                <a:lnTo>
                  <a:pt x="3658666" y="411480"/>
                </a:lnTo>
                <a:lnTo>
                  <a:pt x="3658666" y="296926"/>
                </a:lnTo>
                <a:lnTo>
                  <a:pt x="3723309" y="296926"/>
                </a:lnTo>
                <a:lnTo>
                  <a:pt x="3778707" y="289560"/>
                </a:lnTo>
                <a:lnTo>
                  <a:pt x="3826687" y="260858"/>
                </a:lnTo>
                <a:lnTo>
                  <a:pt x="3847579" y="228600"/>
                </a:lnTo>
                <a:lnTo>
                  <a:pt x="3861955" y="183743"/>
                </a:lnTo>
                <a:lnTo>
                  <a:pt x="3863009" y="154940"/>
                </a:lnTo>
                <a:close/>
              </a:path>
              <a:path w="6811009" h="1428114">
                <a:moveTo>
                  <a:pt x="3988231" y="1110615"/>
                </a:moveTo>
                <a:lnTo>
                  <a:pt x="3910507" y="1110615"/>
                </a:lnTo>
                <a:lnTo>
                  <a:pt x="3910507" y="1399032"/>
                </a:lnTo>
                <a:lnTo>
                  <a:pt x="3988231" y="1399032"/>
                </a:lnTo>
                <a:lnTo>
                  <a:pt x="3988231" y="1110615"/>
                </a:lnTo>
                <a:close/>
              </a:path>
              <a:path w="6811009" h="1428114">
                <a:moveTo>
                  <a:pt x="3988231" y="995172"/>
                </a:moveTo>
                <a:lnTo>
                  <a:pt x="3910507" y="995172"/>
                </a:lnTo>
                <a:lnTo>
                  <a:pt x="3910507" y="1073658"/>
                </a:lnTo>
                <a:lnTo>
                  <a:pt x="3988231" y="1073658"/>
                </a:lnTo>
                <a:lnTo>
                  <a:pt x="3988231" y="995172"/>
                </a:lnTo>
                <a:close/>
              </a:path>
              <a:path w="6811009" h="1428114">
                <a:moveTo>
                  <a:pt x="3988231" y="121793"/>
                </a:moveTo>
                <a:lnTo>
                  <a:pt x="3910507" y="121793"/>
                </a:lnTo>
                <a:lnTo>
                  <a:pt x="3910507" y="411480"/>
                </a:lnTo>
                <a:lnTo>
                  <a:pt x="3988231" y="411480"/>
                </a:lnTo>
                <a:lnTo>
                  <a:pt x="3988231" y="121793"/>
                </a:lnTo>
                <a:close/>
              </a:path>
              <a:path w="6811009" h="1428114">
                <a:moveTo>
                  <a:pt x="3988231" y="6096"/>
                </a:moveTo>
                <a:lnTo>
                  <a:pt x="3910507" y="6096"/>
                </a:lnTo>
                <a:lnTo>
                  <a:pt x="3910507" y="84836"/>
                </a:lnTo>
                <a:lnTo>
                  <a:pt x="3988231" y="84836"/>
                </a:lnTo>
                <a:lnTo>
                  <a:pt x="3988231" y="6096"/>
                </a:lnTo>
                <a:close/>
              </a:path>
              <a:path w="6811009" h="1428114">
                <a:moveTo>
                  <a:pt x="4131106" y="760857"/>
                </a:moveTo>
                <a:lnTo>
                  <a:pt x="4130535" y="731291"/>
                </a:lnTo>
                <a:lnTo>
                  <a:pt x="4125112" y="702411"/>
                </a:lnTo>
                <a:lnTo>
                  <a:pt x="4115384" y="675855"/>
                </a:lnTo>
                <a:lnTo>
                  <a:pt x="4115003" y="674814"/>
                </a:lnTo>
                <a:lnTo>
                  <a:pt x="4100372" y="649097"/>
                </a:lnTo>
                <a:lnTo>
                  <a:pt x="4082516" y="631837"/>
                </a:lnTo>
                <a:lnTo>
                  <a:pt x="4059491" y="619493"/>
                </a:lnTo>
                <a:lnTo>
                  <a:pt x="4052570" y="617677"/>
                </a:lnTo>
                <a:lnTo>
                  <a:pt x="4052570" y="743826"/>
                </a:lnTo>
                <a:lnTo>
                  <a:pt x="4052519" y="777303"/>
                </a:lnTo>
                <a:lnTo>
                  <a:pt x="4040555" y="825881"/>
                </a:lnTo>
                <a:lnTo>
                  <a:pt x="3991724" y="846175"/>
                </a:lnTo>
                <a:lnTo>
                  <a:pt x="3972026" y="839812"/>
                </a:lnTo>
                <a:lnTo>
                  <a:pt x="3955719" y="825881"/>
                </a:lnTo>
                <a:lnTo>
                  <a:pt x="3949662" y="810145"/>
                </a:lnTo>
                <a:lnTo>
                  <a:pt x="3945648" y="793902"/>
                </a:lnTo>
                <a:lnTo>
                  <a:pt x="3943680" y="777303"/>
                </a:lnTo>
                <a:lnTo>
                  <a:pt x="3943680" y="743826"/>
                </a:lnTo>
                <a:lnTo>
                  <a:pt x="3955719" y="695706"/>
                </a:lnTo>
                <a:lnTo>
                  <a:pt x="4003497" y="675855"/>
                </a:lnTo>
                <a:lnTo>
                  <a:pt x="4023677" y="681901"/>
                </a:lnTo>
                <a:lnTo>
                  <a:pt x="4040555" y="695706"/>
                </a:lnTo>
                <a:lnTo>
                  <a:pt x="4046537" y="711225"/>
                </a:lnTo>
                <a:lnTo>
                  <a:pt x="4050563" y="727329"/>
                </a:lnTo>
                <a:lnTo>
                  <a:pt x="4052570" y="743826"/>
                </a:lnTo>
                <a:lnTo>
                  <a:pt x="4052570" y="617677"/>
                </a:lnTo>
                <a:lnTo>
                  <a:pt x="4031335" y="612076"/>
                </a:lnTo>
                <a:lnTo>
                  <a:pt x="3998137" y="609600"/>
                </a:lnTo>
                <a:lnTo>
                  <a:pt x="3964813" y="612076"/>
                </a:lnTo>
                <a:lnTo>
                  <a:pt x="3913606" y="631837"/>
                </a:lnTo>
                <a:lnTo>
                  <a:pt x="3881145" y="674865"/>
                </a:lnTo>
                <a:lnTo>
                  <a:pt x="3865727" y="731304"/>
                </a:lnTo>
                <a:lnTo>
                  <a:pt x="3865168" y="760857"/>
                </a:lnTo>
                <a:lnTo>
                  <a:pt x="3870477" y="815594"/>
                </a:lnTo>
                <a:lnTo>
                  <a:pt x="3886441" y="858151"/>
                </a:lnTo>
                <a:lnTo>
                  <a:pt x="3913035" y="888555"/>
                </a:lnTo>
                <a:lnTo>
                  <a:pt x="3950258" y="906805"/>
                </a:lnTo>
                <a:lnTo>
                  <a:pt x="3998137" y="912876"/>
                </a:lnTo>
                <a:lnTo>
                  <a:pt x="4046004" y="906805"/>
                </a:lnTo>
                <a:lnTo>
                  <a:pt x="4083227" y="888555"/>
                </a:lnTo>
                <a:lnTo>
                  <a:pt x="4109821" y="858151"/>
                </a:lnTo>
                <a:lnTo>
                  <a:pt x="4114317" y="846175"/>
                </a:lnTo>
                <a:lnTo>
                  <a:pt x="4125785" y="815594"/>
                </a:lnTo>
                <a:lnTo>
                  <a:pt x="4131106" y="760857"/>
                </a:lnTo>
                <a:close/>
              </a:path>
              <a:path w="6811009" h="1428114">
                <a:moveTo>
                  <a:pt x="4140631" y="1303020"/>
                </a:moveTo>
                <a:lnTo>
                  <a:pt x="4056811" y="1303020"/>
                </a:lnTo>
                <a:lnTo>
                  <a:pt x="4056811" y="1399032"/>
                </a:lnTo>
                <a:lnTo>
                  <a:pt x="4140631" y="1398905"/>
                </a:lnTo>
                <a:lnTo>
                  <a:pt x="4140631" y="1303020"/>
                </a:lnTo>
                <a:close/>
              </a:path>
              <a:path w="6811009" h="1428114">
                <a:moveTo>
                  <a:pt x="4268648" y="499872"/>
                </a:moveTo>
                <a:lnTo>
                  <a:pt x="4190923" y="499872"/>
                </a:lnTo>
                <a:lnTo>
                  <a:pt x="4190923" y="905256"/>
                </a:lnTo>
                <a:lnTo>
                  <a:pt x="4268648" y="905256"/>
                </a:lnTo>
                <a:lnTo>
                  <a:pt x="4268648" y="499872"/>
                </a:lnTo>
                <a:close/>
              </a:path>
              <a:path w="6811009" h="1428114">
                <a:moveTo>
                  <a:pt x="4300652" y="358902"/>
                </a:moveTo>
                <a:lnTo>
                  <a:pt x="4281602" y="283972"/>
                </a:lnTo>
                <a:lnTo>
                  <a:pt x="4281551" y="191350"/>
                </a:lnTo>
                <a:lnTo>
                  <a:pt x="4278973" y="179324"/>
                </a:lnTo>
                <a:lnTo>
                  <a:pt x="4256964" y="136398"/>
                </a:lnTo>
                <a:lnTo>
                  <a:pt x="4218775" y="117271"/>
                </a:lnTo>
                <a:lnTo>
                  <a:pt x="4176318" y="113284"/>
                </a:lnTo>
                <a:lnTo>
                  <a:pt x="4146473" y="114554"/>
                </a:lnTo>
                <a:lnTo>
                  <a:pt x="4116806" y="117767"/>
                </a:lnTo>
                <a:lnTo>
                  <a:pt x="4087444" y="122936"/>
                </a:lnTo>
                <a:lnTo>
                  <a:pt x="4058462" y="130048"/>
                </a:lnTo>
                <a:lnTo>
                  <a:pt x="4060621" y="183896"/>
                </a:lnTo>
                <a:lnTo>
                  <a:pt x="4169714" y="179324"/>
                </a:lnTo>
                <a:lnTo>
                  <a:pt x="4176547" y="179324"/>
                </a:lnTo>
                <a:lnTo>
                  <a:pt x="4203954" y="203847"/>
                </a:lnTo>
                <a:lnTo>
                  <a:pt x="4203877" y="229235"/>
                </a:lnTo>
                <a:lnTo>
                  <a:pt x="4203750" y="229247"/>
                </a:lnTo>
                <a:lnTo>
                  <a:pt x="4203750" y="283972"/>
                </a:lnTo>
                <a:lnTo>
                  <a:pt x="4203750" y="345948"/>
                </a:lnTo>
                <a:lnTo>
                  <a:pt x="4183100" y="351040"/>
                </a:lnTo>
                <a:lnTo>
                  <a:pt x="4171124" y="353174"/>
                </a:lnTo>
                <a:lnTo>
                  <a:pt x="4159072" y="354520"/>
                </a:lnTo>
                <a:lnTo>
                  <a:pt x="4146981" y="355092"/>
                </a:lnTo>
                <a:lnTo>
                  <a:pt x="4134497" y="353098"/>
                </a:lnTo>
                <a:lnTo>
                  <a:pt x="4125607" y="347129"/>
                </a:lnTo>
                <a:lnTo>
                  <a:pt x="4120299" y="337197"/>
                </a:lnTo>
                <a:lnTo>
                  <a:pt x="4118533" y="323342"/>
                </a:lnTo>
                <a:lnTo>
                  <a:pt x="4118279" y="320421"/>
                </a:lnTo>
                <a:lnTo>
                  <a:pt x="4118406" y="319024"/>
                </a:lnTo>
                <a:lnTo>
                  <a:pt x="4150791" y="288417"/>
                </a:lnTo>
                <a:lnTo>
                  <a:pt x="4203750" y="283972"/>
                </a:lnTo>
                <a:lnTo>
                  <a:pt x="4203750" y="229247"/>
                </a:lnTo>
                <a:lnTo>
                  <a:pt x="4121658" y="235407"/>
                </a:lnTo>
                <a:lnTo>
                  <a:pt x="4083050" y="246849"/>
                </a:lnTo>
                <a:lnTo>
                  <a:pt x="4045102" y="286727"/>
                </a:lnTo>
                <a:lnTo>
                  <a:pt x="4040530" y="323342"/>
                </a:lnTo>
                <a:lnTo>
                  <a:pt x="4045966" y="364109"/>
                </a:lnTo>
                <a:lnTo>
                  <a:pt x="4062806" y="393801"/>
                </a:lnTo>
                <a:lnTo>
                  <a:pt x="4090924" y="411632"/>
                </a:lnTo>
                <a:lnTo>
                  <a:pt x="4130344" y="417576"/>
                </a:lnTo>
                <a:lnTo>
                  <a:pt x="4152404" y="416140"/>
                </a:lnTo>
                <a:lnTo>
                  <a:pt x="4174071" y="412229"/>
                </a:lnTo>
                <a:lnTo>
                  <a:pt x="4195153" y="405917"/>
                </a:lnTo>
                <a:lnTo>
                  <a:pt x="4215435" y="397256"/>
                </a:lnTo>
                <a:lnTo>
                  <a:pt x="4223829" y="402501"/>
                </a:lnTo>
                <a:lnTo>
                  <a:pt x="4262856" y="415366"/>
                </a:lnTo>
                <a:lnTo>
                  <a:pt x="4298366" y="417576"/>
                </a:lnTo>
                <a:lnTo>
                  <a:pt x="4299153" y="397256"/>
                </a:lnTo>
                <a:lnTo>
                  <a:pt x="4300652" y="358902"/>
                </a:lnTo>
                <a:close/>
              </a:path>
              <a:path w="6811009" h="1428114">
                <a:moveTo>
                  <a:pt x="4424096" y="499872"/>
                </a:moveTo>
                <a:lnTo>
                  <a:pt x="4346372" y="499872"/>
                </a:lnTo>
                <a:lnTo>
                  <a:pt x="4346372" y="905256"/>
                </a:lnTo>
                <a:lnTo>
                  <a:pt x="4424096" y="905256"/>
                </a:lnTo>
                <a:lnTo>
                  <a:pt x="4424096" y="499872"/>
                </a:lnTo>
                <a:close/>
              </a:path>
              <a:path w="6811009" h="1428114">
                <a:moveTo>
                  <a:pt x="4465244" y="1015238"/>
                </a:moveTo>
                <a:lnTo>
                  <a:pt x="4436872" y="1008837"/>
                </a:lnTo>
                <a:lnTo>
                  <a:pt x="4408195" y="1004112"/>
                </a:lnTo>
                <a:lnTo>
                  <a:pt x="4379315" y="1001077"/>
                </a:lnTo>
                <a:lnTo>
                  <a:pt x="4350309" y="999744"/>
                </a:lnTo>
                <a:lnTo>
                  <a:pt x="4310646" y="1002525"/>
                </a:lnTo>
                <a:lnTo>
                  <a:pt x="4251439" y="1024826"/>
                </a:lnTo>
                <a:lnTo>
                  <a:pt x="4218140" y="1071219"/>
                </a:lnTo>
                <a:lnTo>
                  <a:pt x="4202188" y="1150518"/>
                </a:lnTo>
                <a:lnTo>
                  <a:pt x="4200194" y="1203071"/>
                </a:lnTo>
                <a:lnTo>
                  <a:pt x="4200283" y="1225664"/>
                </a:lnTo>
                <a:lnTo>
                  <a:pt x="4203382" y="1270749"/>
                </a:lnTo>
                <a:lnTo>
                  <a:pt x="4209885" y="1309585"/>
                </a:lnTo>
                <a:lnTo>
                  <a:pt x="4229532" y="1355725"/>
                </a:lnTo>
                <a:lnTo>
                  <a:pt x="4262082" y="1387589"/>
                </a:lnTo>
                <a:lnTo>
                  <a:pt x="4314558" y="1404162"/>
                </a:lnTo>
                <a:lnTo>
                  <a:pt x="4354373" y="1406525"/>
                </a:lnTo>
                <a:lnTo>
                  <a:pt x="4382160" y="1405394"/>
                </a:lnTo>
                <a:lnTo>
                  <a:pt x="4437431" y="1398638"/>
                </a:lnTo>
                <a:lnTo>
                  <a:pt x="4462831" y="1327912"/>
                </a:lnTo>
                <a:lnTo>
                  <a:pt x="4437634" y="1331341"/>
                </a:lnTo>
                <a:lnTo>
                  <a:pt x="4412361" y="1333817"/>
                </a:lnTo>
                <a:lnTo>
                  <a:pt x="4387012" y="1335341"/>
                </a:lnTo>
                <a:lnTo>
                  <a:pt x="4361612" y="1335913"/>
                </a:lnTo>
                <a:lnTo>
                  <a:pt x="4339768" y="1334274"/>
                </a:lnTo>
                <a:lnTo>
                  <a:pt x="4297985" y="1309751"/>
                </a:lnTo>
                <a:lnTo>
                  <a:pt x="4286148" y="1272971"/>
                </a:lnTo>
                <a:lnTo>
                  <a:pt x="4282237" y="1215136"/>
                </a:lnTo>
                <a:lnTo>
                  <a:pt x="4282008" y="1190866"/>
                </a:lnTo>
                <a:lnTo>
                  <a:pt x="4283253" y="1166660"/>
                </a:lnTo>
                <a:lnTo>
                  <a:pt x="4289984" y="1118743"/>
                </a:lnTo>
                <a:lnTo>
                  <a:pt x="4313987" y="1080389"/>
                </a:lnTo>
                <a:lnTo>
                  <a:pt x="4354055" y="1069962"/>
                </a:lnTo>
                <a:lnTo>
                  <a:pt x="4367962" y="1070102"/>
                </a:lnTo>
                <a:lnTo>
                  <a:pt x="4391761" y="1071016"/>
                </a:lnTo>
                <a:lnTo>
                  <a:pt x="4415536" y="1072769"/>
                </a:lnTo>
                <a:lnTo>
                  <a:pt x="4439234" y="1075397"/>
                </a:lnTo>
                <a:lnTo>
                  <a:pt x="4462831" y="1078865"/>
                </a:lnTo>
                <a:lnTo>
                  <a:pt x="4465244" y="1015238"/>
                </a:lnTo>
                <a:close/>
              </a:path>
              <a:path w="6811009" h="1428114">
                <a:moveTo>
                  <a:pt x="4517060" y="121412"/>
                </a:moveTo>
                <a:lnTo>
                  <a:pt x="4445813" y="121412"/>
                </a:lnTo>
                <a:lnTo>
                  <a:pt x="4445813" y="41148"/>
                </a:lnTo>
                <a:lnTo>
                  <a:pt x="4368343" y="41148"/>
                </a:lnTo>
                <a:lnTo>
                  <a:pt x="4368343" y="121412"/>
                </a:lnTo>
                <a:lnTo>
                  <a:pt x="4334180" y="121412"/>
                </a:lnTo>
                <a:lnTo>
                  <a:pt x="4334180" y="187325"/>
                </a:lnTo>
                <a:lnTo>
                  <a:pt x="4368343" y="187325"/>
                </a:lnTo>
                <a:lnTo>
                  <a:pt x="4368343" y="307721"/>
                </a:lnTo>
                <a:lnTo>
                  <a:pt x="4369435" y="336702"/>
                </a:lnTo>
                <a:lnTo>
                  <a:pt x="4378566" y="379895"/>
                </a:lnTo>
                <a:lnTo>
                  <a:pt x="4414202" y="411695"/>
                </a:lnTo>
                <a:lnTo>
                  <a:pt x="4458005" y="417576"/>
                </a:lnTo>
                <a:lnTo>
                  <a:pt x="4472927" y="416534"/>
                </a:lnTo>
                <a:lnTo>
                  <a:pt x="4487761" y="414718"/>
                </a:lnTo>
                <a:lnTo>
                  <a:pt x="4502480" y="412153"/>
                </a:lnTo>
                <a:lnTo>
                  <a:pt x="4517060" y="408813"/>
                </a:lnTo>
                <a:lnTo>
                  <a:pt x="4513504" y="346964"/>
                </a:lnTo>
                <a:lnTo>
                  <a:pt x="4469689" y="348107"/>
                </a:lnTo>
                <a:lnTo>
                  <a:pt x="4463593" y="348615"/>
                </a:lnTo>
                <a:lnTo>
                  <a:pt x="4457370" y="346837"/>
                </a:lnTo>
                <a:lnTo>
                  <a:pt x="4448861" y="339725"/>
                </a:lnTo>
                <a:lnTo>
                  <a:pt x="4446575" y="335280"/>
                </a:lnTo>
                <a:lnTo>
                  <a:pt x="4445432" y="322326"/>
                </a:lnTo>
                <a:lnTo>
                  <a:pt x="4445178" y="314198"/>
                </a:lnTo>
                <a:lnTo>
                  <a:pt x="4445305" y="187325"/>
                </a:lnTo>
                <a:lnTo>
                  <a:pt x="4516552" y="187325"/>
                </a:lnTo>
                <a:lnTo>
                  <a:pt x="4517060" y="121412"/>
                </a:lnTo>
                <a:close/>
              </a:path>
              <a:path w="6811009" h="1428114">
                <a:moveTo>
                  <a:pt x="4727372" y="121412"/>
                </a:moveTo>
                <a:lnTo>
                  <a:pt x="4656125" y="121412"/>
                </a:lnTo>
                <a:lnTo>
                  <a:pt x="4656125" y="41148"/>
                </a:lnTo>
                <a:lnTo>
                  <a:pt x="4578655" y="41148"/>
                </a:lnTo>
                <a:lnTo>
                  <a:pt x="4578655" y="121412"/>
                </a:lnTo>
                <a:lnTo>
                  <a:pt x="4544492" y="121412"/>
                </a:lnTo>
                <a:lnTo>
                  <a:pt x="4544492" y="187325"/>
                </a:lnTo>
                <a:lnTo>
                  <a:pt x="4578655" y="187325"/>
                </a:lnTo>
                <a:lnTo>
                  <a:pt x="4578655" y="307721"/>
                </a:lnTo>
                <a:lnTo>
                  <a:pt x="4579747" y="336702"/>
                </a:lnTo>
                <a:lnTo>
                  <a:pt x="4588878" y="379895"/>
                </a:lnTo>
                <a:lnTo>
                  <a:pt x="4624514" y="411695"/>
                </a:lnTo>
                <a:lnTo>
                  <a:pt x="4668317" y="417576"/>
                </a:lnTo>
                <a:lnTo>
                  <a:pt x="4683239" y="416534"/>
                </a:lnTo>
                <a:lnTo>
                  <a:pt x="4698073" y="414718"/>
                </a:lnTo>
                <a:lnTo>
                  <a:pt x="4712792" y="412153"/>
                </a:lnTo>
                <a:lnTo>
                  <a:pt x="4727372" y="408813"/>
                </a:lnTo>
                <a:lnTo>
                  <a:pt x="4723816" y="346964"/>
                </a:lnTo>
                <a:lnTo>
                  <a:pt x="4679874" y="348107"/>
                </a:lnTo>
                <a:lnTo>
                  <a:pt x="4673778" y="348615"/>
                </a:lnTo>
                <a:lnTo>
                  <a:pt x="4667682" y="346710"/>
                </a:lnTo>
                <a:lnTo>
                  <a:pt x="4659173" y="339725"/>
                </a:lnTo>
                <a:lnTo>
                  <a:pt x="4656887" y="335280"/>
                </a:lnTo>
                <a:lnTo>
                  <a:pt x="4655744" y="322326"/>
                </a:lnTo>
                <a:lnTo>
                  <a:pt x="4655490" y="314198"/>
                </a:lnTo>
                <a:lnTo>
                  <a:pt x="4655617" y="187325"/>
                </a:lnTo>
                <a:lnTo>
                  <a:pt x="4726864" y="187325"/>
                </a:lnTo>
                <a:lnTo>
                  <a:pt x="4727372" y="121412"/>
                </a:lnTo>
                <a:close/>
              </a:path>
              <a:path w="6811009" h="1428114">
                <a:moveTo>
                  <a:pt x="4739564" y="853440"/>
                </a:moveTo>
                <a:lnTo>
                  <a:pt x="4720641" y="778256"/>
                </a:lnTo>
                <a:lnTo>
                  <a:pt x="4720628" y="705739"/>
                </a:lnTo>
                <a:lnTo>
                  <a:pt x="4720285" y="686409"/>
                </a:lnTo>
                <a:lnTo>
                  <a:pt x="4707826" y="649033"/>
                </a:lnTo>
                <a:lnTo>
                  <a:pt x="4678045" y="621093"/>
                </a:lnTo>
                <a:lnTo>
                  <a:pt x="4637316" y="608723"/>
                </a:lnTo>
                <a:lnTo>
                  <a:pt x="4615739" y="608457"/>
                </a:lnTo>
                <a:lnTo>
                  <a:pt x="4586059" y="609727"/>
                </a:lnTo>
                <a:lnTo>
                  <a:pt x="4556531" y="612940"/>
                </a:lnTo>
                <a:lnTo>
                  <a:pt x="4527270" y="618109"/>
                </a:lnTo>
                <a:lnTo>
                  <a:pt x="4498391" y="625221"/>
                </a:lnTo>
                <a:lnTo>
                  <a:pt x="4500677" y="678942"/>
                </a:lnTo>
                <a:lnTo>
                  <a:pt x="4609008" y="674497"/>
                </a:lnTo>
                <a:lnTo>
                  <a:pt x="4615840" y="674497"/>
                </a:lnTo>
                <a:lnTo>
                  <a:pt x="4643069" y="699020"/>
                </a:lnTo>
                <a:lnTo>
                  <a:pt x="4643044" y="724281"/>
                </a:lnTo>
                <a:lnTo>
                  <a:pt x="4643044" y="778256"/>
                </a:lnTo>
                <a:lnTo>
                  <a:pt x="4643044" y="840232"/>
                </a:lnTo>
                <a:lnTo>
                  <a:pt x="4634281" y="842645"/>
                </a:lnTo>
                <a:lnTo>
                  <a:pt x="4622546" y="845502"/>
                </a:lnTo>
                <a:lnTo>
                  <a:pt x="4610633" y="847598"/>
                </a:lnTo>
                <a:lnTo>
                  <a:pt x="4598606" y="848931"/>
                </a:lnTo>
                <a:lnTo>
                  <a:pt x="4586529" y="849503"/>
                </a:lnTo>
                <a:lnTo>
                  <a:pt x="4574133" y="847534"/>
                </a:lnTo>
                <a:lnTo>
                  <a:pt x="4565332" y="841565"/>
                </a:lnTo>
                <a:lnTo>
                  <a:pt x="4560074" y="831608"/>
                </a:lnTo>
                <a:lnTo>
                  <a:pt x="4558335" y="817626"/>
                </a:lnTo>
                <a:lnTo>
                  <a:pt x="4558208" y="812927"/>
                </a:lnTo>
                <a:lnTo>
                  <a:pt x="4561179" y="800862"/>
                </a:lnTo>
                <a:lnTo>
                  <a:pt x="4568266" y="791184"/>
                </a:lnTo>
                <a:lnTo>
                  <a:pt x="4578451" y="784898"/>
                </a:lnTo>
                <a:lnTo>
                  <a:pt x="4590720" y="782955"/>
                </a:lnTo>
                <a:lnTo>
                  <a:pt x="4643044" y="778256"/>
                </a:lnTo>
                <a:lnTo>
                  <a:pt x="4643044" y="724281"/>
                </a:lnTo>
                <a:lnTo>
                  <a:pt x="4561319" y="730542"/>
                </a:lnTo>
                <a:lnTo>
                  <a:pt x="4522940" y="742124"/>
                </a:lnTo>
                <a:lnTo>
                  <a:pt x="4485348" y="782027"/>
                </a:lnTo>
                <a:lnTo>
                  <a:pt x="4480992" y="817880"/>
                </a:lnTo>
                <a:lnTo>
                  <a:pt x="4486554" y="859459"/>
                </a:lnTo>
                <a:lnTo>
                  <a:pt x="4503293" y="889152"/>
                </a:lnTo>
                <a:lnTo>
                  <a:pt x="4531182" y="906945"/>
                </a:lnTo>
                <a:lnTo>
                  <a:pt x="4570273" y="912876"/>
                </a:lnTo>
                <a:lnTo>
                  <a:pt x="4592167" y="911453"/>
                </a:lnTo>
                <a:lnTo>
                  <a:pt x="4613694" y="907592"/>
                </a:lnTo>
                <a:lnTo>
                  <a:pt x="4634662" y="901331"/>
                </a:lnTo>
                <a:lnTo>
                  <a:pt x="4654855" y="892683"/>
                </a:lnTo>
                <a:lnTo>
                  <a:pt x="4663173" y="897928"/>
                </a:lnTo>
                <a:lnTo>
                  <a:pt x="4702048" y="910831"/>
                </a:lnTo>
                <a:lnTo>
                  <a:pt x="4737278" y="912876"/>
                </a:lnTo>
                <a:lnTo>
                  <a:pt x="4738052" y="892683"/>
                </a:lnTo>
                <a:lnTo>
                  <a:pt x="4739564" y="853440"/>
                </a:lnTo>
                <a:close/>
              </a:path>
              <a:path w="6811009" h="1428114">
                <a:moveTo>
                  <a:pt x="4768139" y="1254633"/>
                </a:moveTo>
                <a:lnTo>
                  <a:pt x="4762144" y="1196251"/>
                </a:lnTo>
                <a:lnTo>
                  <a:pt x="4737405" y="1143000"/>
                </a:lnTo>
                <a:lnTo>
                  <a:pt x="4696612" y="1113282"/>
                </a:lnTo>
                <a:lnTo>
                  <a:pt x="4689487" y="1111402"/>
                </a:lnTo>
                <a:lnTo>
                  <a:pt x="4689487" y="1237488"/>
                </a:lnTo>
                <a:lnTo>
                  <a:pt x="4689437" y="1270889"/>
                </a:lnTo>
                <a:lnTo>
                  <a:pt x="4677588" y="1319403"/>
                </a:lnTo>
                <a:lnTo>
                  <a:pt x="4628324" y="1339837"/>
                </a:lnTo>
                <a:lnTo>
                  <a:pt x="4608715" y="1333385"/>
                </a:lnTo>
                <a:lnTo>
                  <a:pt x="4592498" y="1319403"/>
                </a:lnTo>
                <a:lnTo>
                  <a:pt x="4586592" y="1303731"/>
                </a:lnTo>
                <a:lnTo>
                  <a:pt x="4582642" y="1287487"/>
                </a:lnTo>
                <a:lnTo>
                  <a:pt x="4580699" y="1270889"/>
                </a:lnTo>
                <a:lnTo>
                  <a:pt x="4580699" y="1237488"/>
                </a:lnTo>
                <a:lnTo>
                  <a:pt x="4592498" y="1189482"/>
                </a:lnTo>
                <a:lnTo>
                  <a:pt x="4640821" y="1169530"/>
                </a:lnTo>
                <a:lnTo>
                  <a:pt x="4660874" y="1175651"/>
                </a:lnTo>
                <a:lnTo>
                  <a:pt x="4677588" y="1189482"/>
                </a:lnTo>
                <a:lnTo>
                  <a:pt x="4683557" y="1204976"/>
                </a:lnTo>
                <a:lnTo>
                  <a:pt x="4687532" y="1221041"/>
                </a:lnTo>
                <a:lnTo>
                  <a:pt x="4689487" y="1237488"/>
                </a:lnTo>
                <a:lnTo>
                  <a:pt x="4689487" y="1111402"/>
                </a:lnTo>
                <a:lnTo>
                  <a:pt x="4668482" y="1105852"/>
                </a:lnTo>
                <a:lnTo>
                  <a:pt x="4635170" y="1103376"/>
                </a:lnTo>
                <a:lnTo>
                  <a:pt x="4601896" y="1105852"/>
                </a:lnTo>
                <a:lnTo>
                  <a:pt x="4550651" y="1125664"/>
                </a:lnTo>
                <a:lnTo>
                  <a:pt x="4518126" y="1168704"/>
                </a:lnTo>
                <a:lnTo>
                  <a:pt x="4502747" y="1225092"/>
                </a:lnTo>
                <a:lnTo>
                  <a:pt x="4502201" y="1254633"/>
                </a:lnTo>
                <a:lnTo>
                  <a:pt x="4507509" y="1309370"/>
                </a:lnTo>
                <a:lnTo>
                  <a:pt x="4523473" y="1351927"/>
                </a:lnTo>
                <a:lnTo>
                  <a:pt x="4550067" y="1382331"/>
                </a:lnTo>
                <a:lnTo>
                  <a:pt x="4587291" y="1400581"/>
                </a:lnTo>
                <a:lnTo>
                  <a:pt x="4635170" y="1406652"/>
                </a:lnTo>
                <a:lnTo>
                  <a:pt x="4683036" y="1400581"/>
                </a:lnTo>
                <a:lnTo>
                  <a:pt x="4720260" y="1382331"/>
                </a:lnTo>
                <a:lnTo>
                  <a:pt x="4746853" y="1351927"/>
                </a:lnTo>
                <a:lnTo>
                  <a:pt x="4751387" y="1339837"/>
                </a:lnTo>
                <a:lnTo>
                  <a:pt x="4762817" y="1309370"/>
                </a:lnTo>
                <a:lnTo>
                  <a:pt x="4768139" y="1254633"/>
                </a:lnTo>
                <a:close/>
              </a:path>
              <a:path w="6811009" h="1428114">
                <a:moveTo>
                  <a:pt x="4904156" y="1303020"/>
                </a:moveTo>
                <a:lnTo>
                  <a:pt x="4821860" y="1303020"/>
                </a:lnTo>
                <a:lnTo>
                  <a:pt x="4821860" y="1399032"/>
                </a:lnTo>
                <a:lnTo>
                  <a:pt x="4904156" y="1398905"/>
                </a:lnTo>
                <a:lnTo>
                  <a:pt x="4904156" y="1303020"/>
                </a:lnTo>
                <a:close/>
              </a:path>
              <a:path w="6811009" h="1428114">
                <a:moveTo>
                  <a:pt x="5016932" y="358902"/>
                </a:moveTo>
                <a:lnTo>
                  <a:pt x="4997882" y="283972"/>
                </a:lnTo>
                <a:lnTo>
                  <a:pt x="4997831" y="191350"/>
                </a:lnTo>
                <a:lnTo>
                  <a:pt x="4995253" y="179324"/>
                </a:lnTo>
                <a:lnTo>
                  <a:pt x="4973244" y="136398"/>
                </a:lnTo>
                <a:lnTo>
                  <a:pt x="4935055" y="117271"/>
                </a:lnTo>
                <a:lnTo>
                  <a:pt x="4892599" y="113284"/>
                </a:lnTo>
                <a:lnTo>
                  <a:pt x="4862741" y="114554"/>
                </a:lnTo>
                <a:lnTo>
                  <a:pt x="4833074" y="117767"/>
                </a:lnTo>
                <a:lnTo>
                  <a:pt x="4803673" y="122936"/>
                </a:lnTo>
                <a:lnTo>
                  <a:pt x="4774616" y="130048"/>
                </a:lnTo>
                <a:lnTo>
                  <a:pt x="4776902" y="183896"/>
                </a:lnTo>
                <a:lnTo>
                  <a:pt x="4885995" y="179324"/>
                </a:lnTo>
                <a:lnTo>
                  <a:pt x="4892827" y="179324"/>
                </a:lnTo>
                <a:lnTo>
                  <a:pt x="4920234" y="203847"/>
                </a:lnTo>
                <a:lnTo>
                  <a:pt x="4920158" y="229235"/>
                </a:lnTo>
                <a:lnTo>
                  <a:pt x="4920031" y="229247"/>
                </a:lnTo>
                <a:lnTo>
                  <a:pt x="4920031" y="283972"/>
                </a:lnTo>
                <a:lnTo>
                  <a:pt x="4920031" y="345948"/>
                </a:lnTo>
                <a:lnTo>
                  <a:pt x="4899380" y="351040"/>
                </a:lnTo>
                <a:lnTo>
                  <a:pt x="4887404" y="353174"/>
                </a:lnTo>
                <a:lnTo>
                  <a:pt x="4875352" y="354520"/>
                </a:lnTo>
                <a:lnTo>
                  <a:pt x="4863262" y="355092"/>
                </a:lnTo>
                <a:lnTo>
                  <a:pt x="4850777" y="353098"/>
                </a:lnTo>
                <a:lnTo>
                  <a:pt x="4834687" y="319024"/>
                </a:lnTo>
                <a:lnTo>
                  <a:pt x="4837506" y="306832"/>
                </a:lnTo>
                <a:lnTo>
                  <a:pt x="4844554" y="297014"/>
                </a:lnTo>
                <a:lnTo>
                  <a:pt x="4854791" y="290550"/>
                </a:lnTo>
                <a:lnTo>
                  <a:pt x="4867199" y="288417"/>
                </a:lnTo>
                <a:lnTo>
                  <a:pt x="4920031" y="283972"/>
                </a:lnTo>
                <a:lnTo>
                  <a:pt x="4920031" y="229247"/>
                </a:lnTo>
                <a:lnTo>
                  <a:pt x="4837938" y="235407"/>
                </a:lnTo>
                <a:lnTo>
                  <a:pt x="4799330" y="246849"/>
                </a:lnTo>
                <a:lnTo>
                  <a:pt x="4761382" y="286727"/>
                </a:lnTo>
                <a:lnTo>
                  <a:pt x="4756810" y="323342"/>
                </a:lnTo>
                <a:lnTo>
                  <a:pt x="4762322" y="364109"/>
                </a:lnTo>
                <a:lnTo>
                  <a:pt x="4779188" y="393801"/>
                </a:lnTo>
                <a:lnTo>
                  <a:pt x="4807280" y="411632"/>
                </a:lnTo>
                <a:lnTo>
                  <a:pt x="4846625" y="417576"/>
                </a:lnTo>
                <a:lnTo>
                  <a:pt x="4868684" y="416140"/>
                </a:lnTo>
                <a:lnTo>
                  <a:pt x="4890351" y="412229"/>
                </a:lnTo>
                <a:lnTo>
                  <a:pt x="4911433" y="405917"/>
                </a:lnTo>
                <a:lnTo>
                  <a:pt x="4931715" y="397256"/>
                </a:lnTo>
                <a:lnTo>
                  <a:pt x="4940109" y="402501"/>
                </a:lnTo>
                <a:lnTo>
                  <a:pt x="4979136" y="415366"/>
                </a:lnTo>
                <a:lnTo>
                  <a:pt x="5014646" y="417576"/>
                </a:lnTo>
                <a:lnTo>
                  <a:pt x="5015433" y="397256"/>
                </a:lnTo>
                <a:lnTo>
                  <a:pt x="5016932" y="358902"/>
                </a:lnTo>
                <a:close/>
              </a:path>
              <a:path w="6811009" h="1428114">
                <a:moveTo>
                  <a:pt x="5051984" y="760476"/>
                </a:moveTo>
                <a:lnTo>
                  <a:pt x="5050218" y="720979"/>
                </a:lnTo>
                <a:lnTo>
                  <a:pt x="5044948" y="688009"/>
                </a:lnTo>
                <a:lnTo>
                  <a:pt x="5041633" y="678053"/>
                </a:lnTo>
                <a:lnTo>
                  <a:pt x="5036172" y="661593"/>
                </a:lnTo>
                <a:lnTo>
                  <a:pt x="5007851" y="627240"/>
                </a:lnTo>
                <a:lnTo>
                  <a:pt x="4973409" y="613232"/>
                </a:lnTo>
                <a:lnTo>
                  <a:pt x="4973409" y="773455"/>
                </a:lnTo>
                <a:lnTo>
                  <a:pt x="4971275" y="790663"/>
                </a:lnTo>
                <a:lnTo>
                  <a:pt x="4948860" y="832751"/>
                </a:lnTo>
                <a:lnTo>
                  <a:pt x="4922240" y="842302"/>
                </a:lnTo>
                <a:lnTo>
                  <a:pt x="4907839" y="842137"/>
                </a:lnTo>
                <a:lnTo>
                  <a:pt x="4902263" y="841997"/>
                </a:lnTo>
                <a:lnTo>
                  <a:pt x="4894478" y="841565"/>
                </a:lnTo>
                <a:lnTo>
                  <a:pt x="4884496" y="840854"/>
                </a:lnTo>
                <a:lnTo>
                  <a:pt x="4872279" y="839851"/>
                </a:lnTo>
                <a:lnTo>
                  <a:pt x="4872279" y="685673"/>
                </a:lnTo>
                <a:lnTo>
                  <a:pt x="4891379" y="681278"/>
                </a:lnTo>
                <a:lnTo>
                  <a:pt x="4902378" y="679488"/>
                </a:lnTo>
                <a:lnTo>
                  <a:pt x="4913465" y="678421"/>
                </a:lnTo>
                <a:lnTo>
                  <a:pt x="4924603" y="678053"/>
                </a:lnTo>
                <a:lnTo>
                  <a:pt x="4945837" y="682942"/>
                </a:lnTo>
                <a:lnTo>
                  <a:pt x="4961001" y="697572"/>
                </a:lnTo>
                <a:lnTo>
                  <a:pt x="4970081" y="721944"/>
                </a:lnTo>
                <a:lnTo>
                  <a:pt x="4973117" y="756031"/>
                </a:lnTo>
                <a:lnTo>
                  <a:pt x="4973409" y="773455"/>
                </a:lnTo>
                <a:lnTo>
                  <a:pt x="4973409" y="613232"/>
                </a:lnTo>
                <a:lnTo>
                  <a:pt x="4963363" y="610666"/>
                </a:lnTo>
                <a:lnTo>
                  <a:pt x="4934890" y="608584"/>
                </a:lnTo>
                <a:lnTo>
                  <a:pt x="4918684" y="610222"/>
                </a:lnTo>
                <a:lnTo>
                  <a:pt x="4902759" y="613397"/>
                </a:lnTo>
                <a:lnTo>
                  <a:pt x="4887201" y="618070"/>
                </a:lnTo>
                <a:lnTo>
                  <a:pt x="4872152" y="624205"/>
                </a:lnTo>
                <a:lnTo>
                  <a:pt x="4872152" y="499872"/>
                </a:lnTo>
                <a:lnTo>
                  <a:pt x="4794428" y="499872"/>
                </a:lnTo>
                <a:lnTo>
                  <a:pt x="4794428" y="903351"/>
                </a:lnTo>
                <a:lnTo>
                  <a:pt x="4847006" y="908138"/>
                </a:lnTo>
                <a:lnTo>
                  <a:pt x="4892535" y="910996"/>
                </a:lnTo>
                <a:lnTo>
                  <a:pt x="4907585" y="911352"/>
                </a:lnTo>
                <a:lnTo>
                  <a:pt x="4944516" y="909383"/>
                </a:lnTo>
                <a:lnTo>
                  <a:pt x="5000574" y="893051"/>
                </a:lnTo>
                <a:lnTo>
                  <a:pt x="5033810" y="859053"/>
                </a:lnTo>
                <a:lnTo>
                  <a:pt x="5049952" y="799947"/>
                </a:lnTo>
                <a:lnTo>
                  <a:pt x="5051984" y="760476"/>
                </a:lnTo>
                <a:close/>
              </a:path>
              <a:path w="6811009" h="1428114">
                <a:moveTo>
                  <a:pt x="5236388" y="7620"/>
                </a:moveTo>
                <a:lnTo>
                  <a:pt x="5210784" y="3505"/>
                </a:lnTo>
                <a:lnTo>
                  <a:pt x="5197424" y="1816"/>
                </a:lnTo>
                <a:lnTo>
                  <a:pt x="5184025" y="647"/>
                </a:lnTo>
                <a:lnTo>
                  <a:pt x="5170602" y="0"/>
                </a:lnTo>
                <a:lnTo>
                  <a:pt x="5148580" y="1435"/>
                </a:lnTo>
                <a:lnTo>
                  <a:pt x="5104943" y="23241"/>
                </a:lnTo>
                <a:lnTo>
                  <a:pt x="5087417" y="80594"/>
                </a:lnTo>
                <a:lnTo>
                  <a:pt x="5086274" y="109347"/>
                </a:lnTo>
                <a:lnTo>
                  <a:pt x="5086274" y="122047"/>
                </a:lnTo>
                <a:lnTo>
                  <a:pt x="5055032" y="122047"/>
                </a:lnTo>
                <a:lnTo>
                  <a:pt x="5055032" y="187960"/>
                </a:lnTo>
                <a:lnTo>
                  <a:pt x="5086274" y="187960"/>
                </a:lnTo>
                <a:lnTo>
                  <a:pt x="5086274" y="411480"/>
                </a:lnTo>
                <a:lnTo>
                  <a:pt x="5163617" y="411480"/>
                </a:lnTo>
                <a:lnTo>
                  <a:pt x="5163617" y="187960"/>
                </a:lnTo>
                <a:lnTo>
                  <a:pt x="5233467" y="188468"/>
                </a:lnTo>
                <a:lnTo>
                  <a:pt x="5233467" y="122555"/>
                </a:lnTo>
                <a:lnTo>
                  <a:pt x="5163617" y="122555"/>
                </a:lnTo>
                <a:lnTo>
                  <a:pt x="5163540" y="102298"/>
                </a:lnTo>
                <a:lnTo>
                  <a:pt x="5185918" y="69405"/>
                </a:lnTo>
                <a:lnTo>
                  <a:pt x="5235118" y="70612"/>
                </a:lnTo>
                <a:lnTo>
                  <a:pt x="5236388" y="7620"/>
                </a:lnTo>
                <a:close/>
              </a:path>
              <a:path w="6811009" h="1428114">
                <a:moveTo>
                  <a:pt x="5359451" y="760857"/>
                </a:moveTo>
                <a:lnTo>
                  <a:pt x="5353532" y="702411"/>
                </a:lnTo>
                <a:lnTo>
                  <a:pt x="5329098" y="649097"/>
                </a:lnTo>
                <a:lnTo>
                  <a:pt x="5288305" y="619493"/>
                </a:lnTo>
                <a:lnTo>
                  <a:pt x="5281434" y="617677"/>
                </a:lnTo>
                <a:lnTo>
                  <a:pt x="5281434" y="743826"/>
                </a:lnTo>
                <a:lnTo>
                  <a:pt x="5281371" y="777303"/>
                </a:lnTo>
                <a:lnTo>
                  <a:pt x="5269535" y="825881"/>
                </a:lnTo>
                <a:lnTo>
                  <a:pt x="5220868" y="846175"/>
                </a:lnTo>
                <a:lnTo>
                  <a:pt x="5201285" y="839812"/>
                </a:lnTo>
                <a:lnTo>
                  <a:pt x="5175110" y="793953"/>
                </a:lnTo>
                <a:lnTo>
                  <a:pt x="5173040" y="743826"/>
                </a:lnTo>
                <a:lnTo>
                  <a:pt x="5175008" y="727329"/>
                </a:lnTo>
                <a:lnTo>
                  <a:pt x="5189779" y="690372"/>
                </a:lnTo>
                <a:lnTo>
                  <a:pt x="5232616" y="675855"/>
                </a:lnTo>
                <a:lnTo>
                  <a:pt x="5252694" y="681901"/>
                </a:lnTo>
                <a:lnTo>
                  <a:pt x="5269535" y="695706"/>
                </a:lnTo>
                <a:lnTo>
                  <a:pt x="5275504" y="711225"/>
                </a:lnTo>
                <a:lnTo>
                  <a:pt x="5279479" y="727329"/>
                </a:lnTo>
                <a:lnTo>
                  <a:pt x="5281434" y="743826"/>
                </a:lnTo>
                <a:lnTo>
                  <a:pt x="5281434" y="617677"/>
                </a:lnTo>
                <a:lnTo>
                  <a:pt x="5260276" y="612076"/>
                </a:lnTo>
                <a:lnTo>
                  <a:pt x="5227244" y="609600"/>
                </a:lnTo>
                <a:lnTo>
                  <a:pt x="5194198" y="612076"/>
                </a:lnTo>
                <a:lnTo>
                  <a:pt x="5143258" y="631837"/>
                </a:lnTo>
                <a:lnTo>
                  <a:pt x="5111000" y="674865"/>
                </a:lnTo>
                <a:lnTo>
                  <a:pt x="5095595" y="731304"/>
                </a:lnTo>
                <a:lnTo>
                  <a:pt x="5095037" y="760857"/>
                </a:lnTo>
                <a:lnTo>
                  <a:pt x="5100320" y="815594"/>
                </a:lnTo>
                <a:lnTo>
                  <a:pt x="5116182" y="858151"/>
                </a:lnTo>
                <a:lnTo>
                  <a:pt x="5142623" y="888555"/>
                </a:lnTo>
                <a:lnTo>
                  <a:pt x="5179644" y="906805"/>
                </a:lnTo>
                <a:lnTo>
                  <a:pt x="5227244" y="912876"/>
                </a:lnTo>
                <a:lnTo>
                  <a:pt x="5274830" y="906805"/>
                </a:lnTo>
                <a:lnTo>
                  <a:pt x="5311851" y="888555"/>
                </a:lnTo>
                <a:lnTo>
                  <a:pt x="5338292" y="858151"/>
                </a:lnTo>
                <a:lnTo>
                  <a:pt x="5342750" y="846175"/>
                </a:lnTo>
                <a:lnTo>
                  <a:pt x="5354155" y="815594"/>
                </a:lnTo>
                <a:lnTo>
                  <a:pt x="5359451" y="760857"/>
                </a:lnTo>
                <a:close/>
              </a:path>
              <a:path w="6811009" h="1428114">
                <a:moveTo>
                  <a:pt x="5527091" y="266319"/>
                </a:moveTo>
                <a:lnTo>
                  <a:pt x="5521134" y="207683"/>
                </a:lnTo>
                <a:lnTo>
                  <a:pt x="5496611" y="154178"/>
                </a:lnTo>
                <a:lnTo>
                  <a:pt x="5455653" y="124294"/>
                </a:lnTo>
                <a:lnTo>
                  <a:pt x="5448566" y="122415"/>
                </a:lnTo>
                <a:lnTo>
                  <a:pt x="5448566" y="249085"/>
                </a:lnTo>
                <a:lnTo>
                  <a:pt x="5448566" y="282663"/>
                </a:lnTo>
                <a:lnTo>
                  <a:pt x="5436540" y="331343"/>
                </a:lnTo>
                <a:lnTo>
                  <a:pt x="5387238" y="351904"/>
                </a:lnTo>
                <a:lnTo>
                  <a:pt x="5367744" y="345401"/>
                </a:lnTo>
                <a:lnTo>
                  <a:pt x="5351704" y="331343"/>
                </a:lnTo>
                <a:lnTo>
                  <a:pt x="5345658" y="315645"/>
                </a:lnTo>
                <a:lnTo>
                  <a:pt x="5341632" y="299351"/>
                </a:lnTo>
                <a:lnTo>
                  <a:pt x="5339664" y="282663"/>
                </a:lnTo>
                <a:lnTo>
                  <a:pt x="5339664" y="249085"/>
                </a:lnTo>
                <a:lnTo>
                  <a:pt x="5351704" y="200914"/>
                </a:lnTo>
                <a:lnTo>
                  <a:pt x="5399900" y="180784"/>
                </a:lnTo>
                <a:lnTo>
                  <a:pt x="5419864" y="186982"/>
                </a:lnTo>
                <a:lnTo>
                  <a:pt x="5436540" y="200914"/>
                </a:lnTo>
                <a:lnTo>
                  <a:pt x="5442572" y="216433"/>
                </a:lnTo>
                <a:lnTo>
                  <a:pt x="5446598" y="232562"/>
                </a:lnTo>
                <a:lnTo>
                  <a:pt x="5448566" y="249085"/>
                </a:lnTo>
                <a:lnTo>
                  <a:pt x="5448566" y="122415"/>
                </a:lnTo>
                <a:lnTo>
                  <a:pt x="5427459" y="116801"/>
                </a:lnTo>
                <a:lnTo>
                  <a:pt x="5394122" y="114300"/>
                </a:lnTo>
                <a:lnTo>
                  <a:pt x="5360784" y="116801"/>
                </a:lnTo>
                <a:lnTo>
                  <a:pt x="5309641" y="136753"/>
                </a:lnTo>
                <a:lnTo>
                  <a:pt x="5277243" y="179997"/>
                </a:lnTo>
                <a:lnTo>
                  <a:pt x="5261711" y="236664"/>
                </a:lnTo>
                <a:lnTo>
                  <a:pt x="5261153" y="266319"/>
                </a:lnTo>
                <a:lnTo>
                  <a:pt x="5266461" y="321322"/>
                </a:lnTo>
                <a:lnTo>
                  <a:pt x="5282425" y="364109"/>
                </a:lnTo>
                <a:lnTo>
                  <a:pt x="5309019" y="394665"/>
                </a:lnTo>
                <a:lnTo>
                  <a:pt x="5346243" y="412991"/>
                </a:lnTo>
                <a:lnTo>
                  <a:pt x="5394122" y="419100"/>
                </a:lnTo>
                <a:lnTo>
                  <a:pt x="5441988" y="412991"/>
                </a:lnTo>
                <a:lnTo>
                  <a:pt x="5479212" y="394665"/>
                </a:lnTo>
                <a:lnTo>
                  <a:pt x="5505805" y="364109"/>
                </a:lnTo>
                <a:lnTo>
                  <a:pt x="5510365" y="351904"/>
                </a:lnTo>
                <a:lnTo>
                  <a:pt x="5521769" y="321322"/>
                </a:lnTo>
                <a:lnTo>
                  <a:pt x="5527091" y="266319"/>
                </a:lnTo>
                <a:close/>
              </a:path>
              <a:path w="6811009" h="1428114">
                <a:moveTo>
                  <a:pt x="5586908" y="609600"/>
                </a:moveTo>
                <a:lnTo>
                  <a:pt x="5562612" y="615886"/>
                </a:lnTo>
                <a:lnTo>
                  <a:pt x="5538990" y="624205"/>
                </a:lnTo>
                <a:lnTo>
                  <a:pt x="5516181" y="634542"/>
                </a:lnTo>
                <a:lnTo>
                  <a:pt x="5494325" y="646811"/>
                </a:lnTo>
                <a:lnTo>
                  <a:pt x="5494325" y="616331"/>
                </a:lnTo>
                <a:lnTo>
                  <a:pt x="5417744" y="616331"/>
                </a:lnTo>
                <a:lnTo>
                  <a:pt x="5417744" y="905129"/>
                </a:lnTo>
                <a:lnTo>
                  <a:pt x="5495341" y="905256"/>
                </a:lnTo>
                <a:lnTo>
                  <a:pt x="5495341" y="711708"/>
                </a:lnTo>
                <a:lnTo>
                  <a:pt x="5506898" y="707644"/>
                </a:lnTo>
                <a:lnTo>
                  <a:pt x="5524398" y="702551"/>
                </a:lnTo>
                <a:lnTo>
                  <a:pt x="5543562" y="697522"/>
                </a:lnTo>
                <a:lnTo>
                  <a:pt x="5564403" y="692543"/>
                </a:lnTo>
                <a:lnTo>
                  <a:pt x="5586908" y="687578"/>
                </a:lnTo>
                <a:lnTo>
                  <a:pt x="5586908" y="609600"/>
                </a:lnTo>
                <a:close/>
              </a:path>
              <a:path w="6811009" h="1428114">
                <a:moveTo>
                  <a:pt x="5753024" y="115824"/>
                </a:moveTo>
                <a:lnTo>
                  <a:pt x="5728627" y="122110"/>
                </a:lnTo>
                <a:lnTo>
                  <a:pt x="5704903" y="130429"/>
                </a:lnTo>
                <a:lnTo>
                  <a:pt x="5681954" y="140766"/>
                </a:lnTo>
                <a:lnTo>
                  <a:pt x="5659933" y="153035"/>
                </a:lnTo>
                <a:lnTo>
                  <a:pt x="5659933" y="122301"/>
                </a:lnTo>
                <a:lnTo>
                  <a:pt x="5583860" y="122301"/>
                </a:lnTo>
                <a:lnTo>
                  <a:pt x="5583860" y="411480"/>
                </a:lnTo>
                <a:lnTo>
                  <a:pt x="5661076" y="411480"/>
                </a:lnTo>
                <a:lnTo>
                  <a:pt x="5661076" y="218313"/>
                </a:lnTo>
                <a:lnTo>
                  <a:pt x="5672633" y="214122"/>
                </a:lnTo>
                <a:lnTo>
                  <a:pt x="5690222" y="208991"/>
                </a:lnTo>
                <a:lnTo>
                  <a:pt x="5709488" y="203885"/>
                </a:lnTo>
                <a:lnTo>
                  <a:pt x="5730418" y="198856"/>
                </a:lnTo>
                <a:lnTo>
                  <a:pt x="5753024" y="193929"/>
                </a:lnTo>
                <a:lnTo>
                  <a:pt x="5753024" y="115824"/>
                </a:lnTo>
                <a:close/>
              </a:path>
              <a:path w="6811009" h="1428114">
                <a:moveTo>
                  <a:pt x="5871896" y="853313"/>
                </a:moveTo>
                <a:lnTo>
                  <a:pt x="5852973" y="778002"/>
                </a:lnTo>
                <a:lnTo>
                  <a:pt x="5852896" y="698766"/>
                </a:lnTo>
                <a:lnTo>
                  <a:pt x="5852757" y="685723"/>
                </a:lnTo>
                <a:lnTo>
                  <a:pt x="5840298" y="647738"/>
                </a:lnTo>
                <a:lnTo>
                  <a:pt x="5796140" y="613841"/>
                </a:lnTo>
                <a:lnTo>
                  <a:pt x="5748198" y="608076"/>
                </a:lnTo>
                <a:lnTo>
                  <a:pt x="5718530" y="609346"/>
                </a:lnTo>
                <a:lnTo>
                  <a:pt x="5689079" y="612559"/>
                </a:lnTo>
                <a:lnTo>
                  <a:pt x="5659894" y="617728"/>
                </a:lnTo>
                <a:lnTo>
                  <a:pt x="5631104" y="624840"/>
                </a:lnTo>
                <a:lnTo>
                  <a:pt x="5633263" y="678688"/>
                </a:lnTo>
                <a:lnTo>
                  <a:pt x="5741721" y="674243"/>
                </a:lnTo>
                <a:lnTo>
                  <a:pt x="5748528" y="674243"/>
                </a:lnTo>
                <a:lnTo>
                  <a:pt x="5775769" y="698766"/>
                </a:lnTo>
                <a:lnTo>
                  <a:pt x="5775757" y="724154"/>
                </a:lnTo>
                <a:lnTo>
                  <a:pt x="5775503" y="724179"/>
                </a:lnTo>
                <a:lnTo>
                  <a:pt x="5775503" y="778002"/>
                </a:lnTo>
                <a:lnTo>
                  <a:pt x="5775503" y="840105"/>
                </a:lnTo>
                <a:lnTo>
                  <a:pt x="5766740" y="842518"/>
                </a:lnTo>
                <a:lnTo>
                  <a:pt x="5755017" y="845375"/>
                </a:lnTo>
                <a:lnTo>
                  <a:pt x="5743156" y="847471"/>
                </a:lnTo>
                <a:lnTo>
                  <a:pt x="5731180" y="848804"/>
                </a:lnTo>
                <a:lnTo>
                  <a:pt x="5719115" y="849376"/>
                </a:lnTo>
                <a:lnTo>
                  <a:pt x="5706694" y="847407"/>
                </a:lnTo>
                <a:lnTo>
                  <a:pt x="5697855" y="841438"/>
                </a:lnTo>
                <a:lnTo>
                  <a:pt x="5692546" y="831481"/>
                </a:lnTo>
                <a:lnTo>
                  <a:pt x="5690794" y="817499"/>
                </a:lnTo>
                <a:lnTo>
                  <a:pt x="5690667" y="815975"/>
                </a:lnTo>
                <a:lnTo>
                  <a:pt x="5690667" y="812927"/>
                </a:lnTo>
                <a:lnTo>
                  <a:pt x="5722925" y="782701"/>
                </a:lnTo>
                <a:lnTo>
                  <a:pt x="5775503" y="778002"/>
                </a:lnTo>
                <a:lnTo>
                  <a:pt x="5775503" y="724179"/>
                </a:lnTo>
                <a:lnTo>
                  <a:pt x="5693905" y="730415"/>
                </a:lnTo>
                <a:lnTo>
                  <a:pt x="5655576" y="741997"/>
                </a:lnTo>
                <a:lnTo>
                  <a:pt x="5617807" y="781786"/>
                </a:lnTo>
                <a:lnTo>
                  <a:pt x="5613197" y="817626"/>
                </a:lnTo>
                <a:lnTo>
                  <a:pt x="5618772" y="859358"/>
                </a:lnTo>
                <a:lnTo>
                  <a:pt x="5635510" y="889114"/>
                </a:lnTo>
                <a:lnTo>
                  <a:pt x="5663450" y="906945"/>
                </a:lnTo>
                <a:lnTo>
                  <a:pt x="5702605" y="912876"/>
                </a:lnTo>
                <a:lnTo>
                  <a:pt x="5724499" y="911453"/>
                </a:lnTo>
                <a:lnTo>
                  <a:pt x="5746039" y="907592"/>
                </a:lnTo>
                <a:lnTo>
                  <a:pt x="5766994" y="901331"/>
                </a:lnTo>
                <a:lnTo>
                  <a:pt x="5787187" y="892683"/>
                </a:lnTo>
                <a:lnTo>
                  <a:pt x="5795505" y="897928"/>
                </a:lnTo>
                <a:lnTo>
                  <a:pt x="5834329" y="910831"/>
                </a:lnTo>
                <a:lnTo>
                  <a:pt x="5869610" y="912876"/>
                </a:lnTo>
                <a:lnTo>
                  <a:pt x="5870384" y="892683"/>
                </a:lnTo>
                <a:lnTo>
                  <a:pt x="5871896" y="853313"/>
                </a:lnTo>
                <a:close/>
              </a:path>
              <a:path w="6811009" h="1428114">
                <a:moveTo>
                  <a:pt x="6086780" y="616585"/>
                </a:moveTo>
                <a:lnTo>
                  <a:pt x="6015279" y="616585"/>
                </a:lnTo>
                <a:lnTo>
                  <a:pt x="6015279" y="536448"/>
                </a:lnTo>
                <a:lnTo>
                  <a:pt x="5937923" y="536448"/>
                </a:lnTo>
                <a:lnTo>
                  <a:pt x="5937923" y="616585"/>
                </a:lnTo>
                <a:lnTo>
                  <a:pt x="5903900" y="616585"/>
                </a:lnTo>
                <a:lnTo>
                  <a:pt x="5903900" y="682244"/>
                </a:lnTo>
                <a:lnTo>
                  <a:pt x="5937923" y="682244"/>
                </a:lnTo>
                <a:lnTo>
                  <a:pt x="5937923" y="801878"/>
                </a:lnTo>
                <a:lnTo>
                  <a:pt x="5939066" y="830872"/>
                </a:lnTo>
                <a:lnTo>
                  <a:pt x="5948324" y="874052"/>
                </a:lnTo>
                <a:lnTo>
                  <a:pt x="5983744" y="905548"/>
                </a:lnTo>
                <a:lnTo>
                  <a:pt x="6027471" y="911352"/>
                </a:lnTo>
                <a:lnTo>
                  <a:pt x="6042317" y="910336"/>
                </a:lnTo>
                <a:lnTo>
                  <a:pt x="6057112" y="908583"/>
                </a:lnTo>
                <a:lnTo>
                  <a:pt x="6071832" y="906094"/>
                </a:lnTo>
                <a:lnTo>
                  <a:pt x="6086399" y="902843"/>
                </a:lnTo>
                <a:lnTo>
                  <a:pt x="6082843" y="841248"/>
                </a:lnTo>
                <a:lnTo>
                  <a:pt x="6039155" y="842391"/>
                </a:lnTo>
                <a:lnTo>
                  <a:pt x="6032919" y="842772"/>
                </a:lnTo>
                <a:lnTo>
                  <a:pt x="6026823" y="840994"/>
                </a:lnTo>
                <a:lnTo>
                  <a:pt x="6015279" y="816610"/>
                </a:lnTo>
                <a:lnTo>
                  <a:pt x="6015279" y="808355"/>
                </a:lnTo>
                <a:lnTo>
                  <a:pt x="6015647" y="800227"/>
                </a:lnTo>
                <a:lnTo>
                  <a:pt x="6015647" y="682244"/>
                </a:lnTo>
                <a:lnTo>
                  <a:pt x="6086780" y="682244"/>
                </a:lnTo>
                <a:lnTo>
                  <a:pt x="6086780" y="616585"/>
                </a:lnTo>
                <a:close/>
              </a:path>
              <a:path w="6811009" h="1428114">
                <a:moveTo>
                  <a:pt x="6214796" y="615696"/>
                </a:moveTo>
                <a:lnTo>
                  <a:pt x="6137072" y="615696"/>
                </a:lnTo>
                <a:lnTo>
                  <a:pt x="6137072" y="905256"/>
                </a:lnTo>
                <a:lnTo>
                  <a:pt x="6214796" y="905256"/>
                </a:lnTo>
                <a:lnTo>
                  <a:pt x="6214796" y="615696"/>
                </a:lnTo>
                <a:close/>
              </a:path>
              <a:path w="6811009" h="1428114">
                <a:moveTo>
                  <a:pt x="6214796" y="499872"/>
                </a:moveTo>
                <a:lnTo>
                  <a:pt x="6137072" y="499872"/>
                </a:lnTo>
                <a:lnTo>
                  <a:pt x="6137072" y="578612"/>
                </a:lnTo>
                <a:lnTo>
                  <a:pt x="6214796" y="578612"/>
                </a:lnTo>
                <a:lnTo>
                  <a:pt x="6214796" y="499872"/>
                </a:lnTo>
                <a:close/>
              </a:path>
              <a:path w="6811009" h="1428114">
                <a:moveTo>
                  <a:pt x="6214796" y="254254"/>
                </a:moveTo>
                <a:lnTo>
                  <a:pt x="6209144" y="191160"/>
                </a:lnTo>
                <a:lnTo>
                  <a:pt x="6192444" y="147955"/>
                </a:lnTo>
                <a:lnTo>
                  <a:pt x="6161240" y="122859"/>
                </a:lnTo>
                <a:lnTo>
                  <a:pt x="6113196" y="114427"/>
                </a:lnTo>
                <a:lnTo>
                  <a:pt x="6087770" y="116954"/>
                </a:lnTo>
                <a:lnTo>
                  <a:pt x="6062942" y="122364"/>
                </a:lnTo>
                <a:lnTo>
                  <a:pt x="6038951" y="130644"/>
                </a:lnTo>
                <a:lnTo>
                  <a:pt x="6016041" y="141732"/>
                </a:lnTo>
                <a:lnTo>
                  <a:pt x="6000420" y="129197"/>
                </a:lnTo>
                <a:lnTo>
                  <a:pt x="5982767" y="120319"/>
                </a:lnTo>
                <a:lnTo>
                  <a:pt x="5963666" y="115328"/>
                </a:lnTo>
                <a:lnTo>
                  <a:pt x="5943778" y="114427"/>
                </a:lnTo>
                <a:lnTo>
                  <a:pt x="5925756" y="116992"/>
                </a:lnTo>
                <a:lnTo>
                  <a:pt x="5908243" y="121767"/>
                </a:lnTo>
                <a:lnTo>
                  <a:pt x="5891441" y="128689"/>
                </a:lnTo>
                <a:lnTo>
                  <a:pt x="5875579" y="137668"/>
                </a:lnTo>
                <a:lnTo>
                  <a:pt x="5875579" y="121412"/>
                </a:lnTo>
                <a:lnTo>
                  <a:pt x="5798744" y="121412"/>
                </a:lnTo>
                <a:lnTo>
                  <a:pt x="5798744" y="411480"/>
                </a:lnTo>
                <a:lnTo>
                  <a:pt x="5876214" y="411480"/>
                </a:lnTo>
                <a:lnTo>
                  <a:pt x="5876214" y="193167"/>
                </a:lnTo>
                <a:lnTo>
                  <a:pt x="5893892" y="187388"/>
                </a:lnTo>
                <a:lnTo>
                  <a:pt x="5904954" y="184886"/>
                </a:lnTo>
                <a:lnTo>
                  <a:pt x="5916193" y="183388"/>
                </a:lnTo>
                <a:lnTo>
                  <a:pt x="5927522" y="182880"/>
                </a:lnTo>
                <a:lnTo>
                  <a:pt x="5937555" y="183083"/>
                </a:lnTo>
                <a:lnTo>
                  <a:pt x="5964440" y="215328"/>
                </a:lnTo>
                <a:lnTo>
                  <a:pt x="5968149" y="245833"/>
                </a:lnTo>
                <a:lnTo>
                  <a:pt x="5967895" y="261239"/>
                </a:lnTo>
                <a:lnTo>
                  <a:pt x="5967895" y="410718"/>
                </a:lnTo>
                <a:lnTo>
                  <a:pt x="6045378" y="410718"/>
                </a:lnTo>
                <a:lnTo>
                  <a:pt x="6045378" y="261239"/>
                </a:lnTo>
                <a:lnTo>
                  <a:pt x="6044819" y="233464"/>
                </a:lnTo>
                <a:lnTo>
                  <a:pt x="6043219" y="195199"/>
                </a:lnTo>
                <a:lnTo>
                  <a:pt x="6051855" y="192278"/>
                </a:lnTo>
                <a:lnTo>
                  <a:pt x="6062916" y="189001"/>
                </a:lnTo>
                <a:lnTo>
                  <a:pt x="6074156" y="186550"/>
                </a:lnTo>
                <a:lnTo>
                  <a:pt x="6085510" y="184950"/>
                </a:lnTo>
                <a:lnTo>
                  <a:pt x="6096940" y="184150"/>
                </a:lnTo>
                <a:lnTo>
                  <a:pt x="6106757" y="184556"/>
                </a:lnTo>
                <a:lnTo>
                  <a:pt x="6133287" y="215150"/>
                </a:lnTo>
                <a:lnTo>
                  <a:pt x="6137376" y="242684"/>
                </a:lnTo>
                <a:lnTo>
                  <a:pt x="6137326" y="411480"/>
                </a:lnTo>
                <a:lnTo>
                  <a:pt x="6214796" y="411480"/>
                </a:lnTo>
                <a:lnTo>
                  <a:pt x="6214796" y="254254"/>
                </a:lnTo>
                <a:close/>
              </a:path>
              <a:path w="6811009" h="1428114">
                <a:moveTo>
                  <a:pt x="6522644" y="358902"/>
                </a:moveTo>
                <a:lnTo>
                  <a:pt x="6517056" y="358394"/>
                </a:lnTo>
                <a:lnTo>
                  <a:pt x="6511849" y="355600"/>
                </a:lnTo>
                <a:lnTo>
                  <a:pt x="6511442" y="355092"/>
                </a:lnTo>
                <a:lnTo>
                  <a:pt x="6508293" y="351155"/>
                </a:lnTo>
                <a:lnTo>
                  <a:pt x="6505499" y="345313"/>
                </a:lnTo>
                <a:lnTo>
                  <a:pt x="6503975" y="338963"/>
                </a:lnTo>
                <a:lnTo>
                  <a:pt x="6503721" y="332486"/>
                </a:lnTo>
                <a:lnTo>
                  <a:pt x="6503721" y="283972"/>
                </a:lnTo>
                <a:lnTo>
                  <a:pt x="6503619" y="191376"/>
                </a:lnTo>
                <a:lnTo>
                  <a:pt x="6491198" y="153035"/>
                </a:lnTo>
                <a:lnTo>
                  <a:pt x="6461074" y="125018"/>
                </a:lnTo>
                <a:lnTo>
                  <a:pt x="6420536" y="113309"/>
                </a:lnTo>
                <a:lnTo>
                  <a:pt x="6399200" y="113284"/>
                </a:lnTo>
                <a:lnTo>
                  <a:pt x="6369469" y="114503"/>
                </a:lnTo>
                <a:lnTo>
                  <a:pt x="6339954" y="117716"/>
                </a:lnTo>
                <a:lnTo>
                  <a:pt x="6310719" y="122910"/>
                </a:lnTo>
                <a:lnTo>
                  <a:pt x="6281852" y="130048"/>
                </a:lnTo>
                <a:lnTo>
                  <a:pt x="6284011" y="183896"/>
                </a:lnTo>
                <a:lnTo>
                  <a:pt x="6392469" y="179324"/>
                </a:lnTo>
                <a:lnTo>
                  <a:pt x="6399301" y="179324"/>
                </a:lnTo>
                <a:lnTo>
                  <a:pt x="6426606" y="203898"/>
                </a:lnTo>
                <a:lnTo>
                  <a:pt x="6426505" y="229235"/>
                </a:lnTo>
                <a:lnTo>
                  <a:pt x="6426124" y="229273"/>
                </a:lnTo>
                <a:lnTo>
                  <a:pt x="6426124" y="283972"/>
                </a:lnTo>
                <a:lnTo>
                  <a:pt x="6426124" y="345948"/>
                </a:lnTo>
                <a:lnTo>
                  <a:pt x="6405753" y="351040"/>
                </a:lnTo>
                <a:lnTo>
                  <a:pt x="6393828" y="353174"/>
                </a:lnTo>
                <a:lnTo>
                  <a:pt x="6381763" y="354520"/>
                </a:lnTo>
                <a:lnTo>
                  <a:pt x="6369609" y="355092"/>
                </a:lnTo>
                <a:lnTo>
                  <a:pt x="6357315" y="353098"/>
                </a:lnTo>
                <a:lnTo>
                  <a:pt x="6348501" y="347129"/>
                </a:lnTo>
                <a:lnTo>
                  <a:pt x="6343193" y="337197"/>
                </a:lnTo>
                <a:lnTo>
                  <a:pt x="6341415" y="323342"/>
                </a:lnTo>
                <a:lnTo>
                  <a:pt x="6341161" y="320294"/>
                </a:lnTo>
                <a:lnTo>
                  <a:pt x="6341288" y="318770"/>
                </a:lnTo>
                <a:lnTo>
                  <a:pt x="6373673" y="288417"/>
                </a:lnTo>
                <a:lnTo>
                  <a:pt x="6426124" y="283972"/>
                </a:lnTo>
                <a:lnTo>
                  <a:pt x="6426124" y="229273"/>
                </a:lnTo>
                <a:lnTo>
                  <a:pt x="6344653" y="235407"/>
                </a:lnTo>
                <a:lnTo>
                  <a:pt x="6306324" y="246849"/>
                </a:lnTo>
                <a:lnTo>
                  <a:pt x="6268555" y="286727"/>
                </a:lnTo>
                <a:lnTo>
                  <a:pt x="6264033" y="323342"/>
                </a:lnTo>
                <a:lnTo>
                  <a:pt x="6269456" y="364109"/>
                </a:lnTo>
                <a:lnTo>
                  <a:pt x="6286208" y="393801"/>
                </a:lnTo>
                <a:lnTo>
                  <a:pt x="6314173" y="411632"/>
                </a:lnTo>
                <a:lnTo>
                  <a:pt x="6353353" y="417576"/>
                </a:lnTo>
                <a:lnTo>
                  <a:pt x="6375247" y="416140"/>
                </a:lnTo>
                <a:lnTo>
                  <a:pt x="6396787" y="412229"/>
                </a:lnTo>
                <a:lnTo>
                  <a:pt x="6417742" y="405917"/>
                </a:lnTo>
                <a:lnTo>
                  <a:pt x="6437935" y="397256"/>
                </a:lnTo>
                <a:lnTo>
                  <a:pt x="6446253" y="402501"/>
                </a:lnTo>
                <a:lnTo>
                  <a:pt x="6485077" y="415366"/>
                </a:lnTo>
                <a:lnTo>
                  <a:pt x="6520358" y="417576"/>
                </a:lnTo>
                <a:lnTo>
                  <a:pt x="6521145" y="397256"/>
                </a:lnTo>
                <a:lnTo>
                  <a:pt x="6522644" y="358902"/>
                </a:lnTo>
                <a:close/>
              </a:path>
              <a:path w="6811009" h="1428114">
                <a:moveTo>
                  <a:pt x="6530264" y="615696"/>
                </a:moveTo>
                <a:lnTo>
                  <a:pt x="6451524" y="615696"/>
                </a:lnTo>
                <a:lnTo>
                  <a:pt x="6402756" y="839597"/>
                </a:lnTo>
                <a:lnTo>
                  <a:pt x="6386500" y="839597"/>
                </a:lnTo>
                <a:lnTo>
                  <a:pt x="6340145" y="615696"/>
                </a:lnTo>
                <a:lnTo>
                  <a:pt x="6258992" y="615696"/>
                </a:lnTo>
                <a:lnTo>
                  <a:pt x="6329350" y="905256"/>
                </a:lnTo>
                <a:lnTo>
                  <a:pt x="6460033" y="905256"/>
                </a:lnTo>
                <a:lnTo>
                  <a:pt x="6530264" y="615696"/>
                </a:lnTo>
                <a:close/>
              </a:path>
              <a:path w="6811009" h="1428114">
                <a:moveTo>
                  <a:pt x="6810680" y="853313"/>
                </a:moveTo>
                <a:lnTo>
                  <a:pt x="6791757" y="778002"/>
                </a:lnTo>
                <a:lnTo>
                  <a:pt x="6791680" y="698766"/>
                </a:lnTo>
                <a:lnTo>
                  <a:pt x="6791541" y="685723"/>
                </a:lnTo>
                <a:lnTo>
                  <a:pt x="6779082" y="647738"/>
                </a:lnTo>
                <a:lnTo>
                  <a:pt x="6734924" y="613841"/>
                </a:lnTo>
                <a:lnTo>
                  <a:pt x="6686982" y="608076"/>
                </a:lnTo>
                <a:lnTo>
                  <a:pt x="6657327" y="609346"/>
                </a:lnTo>
                <a:lnTo>
                  <a:pt x="6627863" y="612559"/>
                </a:lnTo>
                <a:lnTo>
                  <a:pt x="6598679" y="617728"/>
                </a:lnTo>
                <a:lnTo>
                  <a:pt x="6569888" y="624840"/>
                </a:lnTo>
                <a:lnTo>
                  <a:pt x="6572047" y="678688"/>
                </a:lnTo>
                <a:lnTo>
                  <a:pt x="6680505" y="674243"/>
                </a:lnTo>
                <a:lnTo>
                  <a:pt x="6687312" y="674243"/>
                </a:lnTo>
                <a:lnTo>
                  <a:pt x="6714553" y="698766"/>
                </a:lnTo>
                <a:lnTo>
                  <a:pt x="6714541" y="724154"/>
                </a:lnTo>
                <a:lnTo>
                  <a:pt x="6714287" y="724179"/>
                </a:lnTo>
                <a:lnTo>
                  <a:pt x="6714287" y="778002"/>
                </a:lnTo>
                <a:lnTo>
                  <a:pt x="6714287" y="840105"/>
                </a:lnTo>
                <a:lnTo>
                  <a:pt x="6705524" y="842518"/>
                </a:lnTo>
                <a:lnTo>
                  <a:pt x="6693802" y="845375"/>
                </a:lnTo>
                <a:lnTo>
                  <a:pt x="6681940" y="847471"/>
                </a:lnTo>
                <a:lnTo>
                  <a:pt x="6669964" y="848804"/>
                </a:lnTo>
                <a:lnTo>
                  <a:pt x="6657899" y="849376"/>
                </a:lnTo>
                <a:lnTo>
                  <a:pt x="6645478" y="847407"/>
                </a:lnTo>
                <a:lnTo>
                  <a:pt x="6636639" y="841438"/>
                </a:lnTo>
                <a:lnTo>
                  <a:pt x="6631330" y="831481"/>
                </a:lnTo>
                <a:lnTo>
                  <a:pt x="6629578" y="817499"/>
                </a:lnTo>
                <a:lnTo>
                  <a:pt x="6629451" y="812927"/>
                </a:lnTo>
                <a:lnTo>
                  <a:pt x="6632346" y="800836"/>
                </a:lnTo>
                <a:lnTo>
                  <a:pt x="6639382" y="791108"/>
                </a:lnTo>
                <a:lnTo>
                  <a:pt x="6649517" y="784733"/>
                </a:lnTo>
                <a:lnTo>
                  <a:pt x="6661709" y="782701"/>
                </a:lnTo>
                <a:lnTo>
                  <a:pt x="6714287" y="778002"/>
                </a:lnTo>
                <a:lnTo>
                  <a:pt x="6714287" y="724179"/>
                </a:lnTo>
                <a:lnTo>
                  <a:pt x="6632689" y="730415"/>
                </a:lnTo>
                <a:lnTo>
                  <a:pt x="6594361" y="741997"/>
                </a:lnTo>
                <a:lnTo>
                  <a:pt x="6556591" y="781786"/>
                </a:lnTo>
                <a:lnTo>
                  <a:pt x="6551981" y="817626"/>
                </a:lnTo>
                <a:lnTo>
                  <a:pt x="6557556" y="859358"/>
                </a:lnTo>
                <a:lnTo>
                  <a:pt x="6574295" y="889114"/>
                </a:lnTo>
                <a:lnTo>
                  <a:pt x="6602235" y="906945"/>
                </a:lnTo>
                <a:lnTo>
                  <a:pt x="6641389" y="912876"/>
                </a:lnTo>
                <a:lnTo>
                  <a:pt x="6663283" y="911453"/>
                </a:lnTo>
                <a:lnTo>
                  <a:pt x="6684810" y="907592"/>
                </a:lnTo>
                <a:lnTo>
                  <a:pt x="6705778" y="901331"/>
                </a:lnTo>
                <a:lnTo>
                  <a:pt x="6725971" y="892683"/>
                </a:lnTo>
                <a:lnTo>
                  <a:pt x="6734289" y="897928"/>
                </a:lnTo>
                <a:lnTo>
                  <a:pt x="6773113" y="910831"/>
                </a:lnTo>
                <a:lnTo>
                  <a:pt x="6808394" y="912876"/>
                </a:lnTo>
                <a:lnTo>
                  <a:pt x="6809168" y="892683"/>
                </a:lnTo>
                <a:lnTo>
                  <a:pt x="6810680" y="853313"/>
                </a:lnTo>
                <a:close/>
              </a:path>
            </a:pathLst>
          </a:custGeom>
          <a:solidFill>
            <a:srgbClr val="FFFFFF"/>
          </a:solidFill>
        </p:spPr>
        <p:txBody>
          <a:bodyPr wrap="square" lIns="0" tIns="0" rIns="0" bIns="0" rtlCol="0"/>
          <a:lstStyle/>
          <a:p>
            <a:endParaRPr/>
          </a:p>
        </p:txBody>
      </p:sp>
      <p:pic>
        <p:nvPicPr>
          <p:cNvPr id="18" name="bg object 18"/>
          <p:cNvPicPr/>
          <p:nvPr/>
        </p:nvPicPr>
        <p:blipFill>
          <a:blip r:embed="rId3" cstate="print"/>
          <a:stretch>
            <a:fillRect/>
          </a:stretch>
        </p:blipFill>
        <p:spPr>
          <a:xfrm>
            <a:off x="2588238" y="6283450"/>
            <a:ext cx="2034053" cy="434877"/>
          </a:xfrm>
          <a:prstGeom prst="rect">
            <a:avLst/>
          </a:prstGeom>
        </p:spPr>
      </p:pic>
      <p:pic>
        <p:nvPicPr>
          <p:cNvPr id="19" name="bg object 19"/>
          <p:cNvPicPr/>
          <p:nvPr/>
        </p:nvPicPr>
        <p:blipFill>
          <a:blip r:embed="rId4" cstate="print"/>
          <a:stretch>
            <a:fillRect/>
          </a:stretch>
        </p:blipFill>
        <p:spPr>
          <a:xfrm>
            <a:off x="7536321" y="6100852"/>
            <a:ext cx="1991611" cy="612239"/>
          </a:xfrm>
          <a:prstGeom prst="rect">
            <a:avLst/>
          </a:prstGeom>
        </p:spPr>
      </p:pic>
      <p:pic>
        <p:nvPicPr>
          <p:cNvPr id="20" name="bg object 20"/>
          <p:cNvPicPr/>
          <p:nvPr/>
        </p:nvPicPr>
        <p:blipFill>
          <a:blip r:embed="rId5" cstate="print"/>
          <a:stretch>
            <a:fillRect/>
          </a:stretch>
        </p:blipFill>
        <p:spPr>
          <a:xfrm>
            <a:off x="5034053" y="6193795"/>
            <a:ext cx="1151729" cy="514501"/>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6/23/2026</a:t>
            </a:fld>
            <a:endParaRPr lang="en-US"/>
          </a:p>
        </p:txBody>
      </p:sp>
      <p:sp>
        <p:nvSpPr>
          <p:cNvPr id="4" name="Holder 4"/>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D611F7-C7F0-2EA1-48CE-2262D43FF7EF}"/>
              </a:ext>
            </a:extLst>
          </p:cNvPr>
          <p:cNvSpPr>
            <a:spLocks noGrp="1"/>
          </p:cNvSpPr>
          <p:nvPr>
            <p:ph type="ctrTitle" hasCustomPrompt="1"/>
          </p:nvPr>
        </p:nvSpPr>
        <p:spPr>
          <a:xfrm>
            <a:off x="288235" y="1380783"/>
            <a:ext cx="11615530" cy="1626578"/>
          </a:xfrm>
        </p:spPr>
        <p:txBody>
          <a:bodyPr anchor="b">
            <a:normAutofit/>
          </a:bodyPr>
          <a:lstStyle>
            <a:lvl1pPr algn="l">
              <a:defRPr sz="4000" b="1" i="0">
                <a:solidFill>
                  <a:srgbClr val="1BA3A8"/>
                </a:solidFill>
                <a:latin typeface="Titillium Web" pitchFamily="2" charset="77"/>
              </a:defRPr>
            </a:lvl1pPr>
          </a:lstStyle>
          <a:p>
            <a:br>
              <a:rPr lang="it-IT" dirty="0"/>
            </a:br>
            <a:r>
              <a:rPr lang="it-IT" dirty="0">
                <a:effectLst/>
                <a:latin typeface="Helvetica" pitchFamily="2" charset="0"/>
              </a:rPr>
              <a:t>Inserisci il titolo qui</a:t>
            </a:r>
            <a:endParaRPr lang="it-IT" dirty="0"/>
          </a:p>
        </p:txBody>
      </p:sp>
      <p:sp>
        <p:nvSpPr>
          <p:cNvPr id="11" name="Rettangolo 10">
            <a:extLst>
              <a:ext uri="{FF2B5EF4-FFF2-40B4-BE49-F238E27FC236}">
                <a16:creationId xmlns:a16="http://schemas.microsoft.com/office/drawing/2014/main" id="{A1035F71-07A0-AB96-589E-26041A8C8042}"/>
              </a:ext>
            </a:extLst>
          </p:cNvPr>
          <p:cNvSpPr/>
          <p:nvPr userDrawn="1"/>
        </p:nvSpPr>
        <p:spPr>
          <a:xfrm>
            <a:off x="-24000" y="6172200"/>
            <a:ext cx="12240000" cy="685800"/>
          </a:xfrm>
          <a:prstGeom prst="rect">
            <a:avLst/>
          </a:prstGeom>
          <a:solidFill>
            <a:srgbClr val="1BA3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it-IT" kern="1200">
              <a:solidFill>
                <a:prstClr val="white"/>
              </a:solidFill>
            </a:endParaRPr>
          </a:p>
        </p:txBody>
      </p:sp>
      <p:sp>
        <p:nvSpPr>
          <p:cNvPr id="15" name="Sottotitolo 2">
            <a:extLst>
              <a:ext uri="{FF2B5EF4-FFF2-40B4-BE49-F238E27FC236}">
                <a16:creationId xmlns:a16="http://schemas.microsoft.com/office/drawing/2014/main" id="{7589F7F1-2D97-18C9-38C4-3479BD10AD8E}"/>
              </a:ext>
            </a:extLst>
          </p:cNvPr>
          <p:cNvSpPr txBox="1">
            <a:spLocks/>
          </p:cNvSpPr>
          <p:nvPr userDrawn="1"/>
        </p:nvSpPr>
        <p:spPr>
          <a:xfrm>
            <a:off x="288235" y="1380782"/>
            <a:ext cx="11615530" cy="387626"/>
          </a:xfrm>
          <a:prstGeom prst="rect">
            <a:avLst/>
          </a:prstGeom>
        </p:spPr>
        <p:txBody>
          <a:bodyPr vert="horz" lIns="91440" tIns="45720" rIns="91440" bIns="45720" rtlCol="0">
            <a:normAutofit fontScale="85000" lnSpcReduction="10000"/>
          </a:bodyPr>
          <a:lstStyle>
            <a:lvl1pPr marL="0" indent="0" algn="l" defTabSz="914423" rtl="0" eaLnBrk="1" latinLnBrk="0" hangingPunct="1">
              <a:lnSpc>
                <a:spcPct val="90000"/>
              </a:lnSpc>
              <a:spcBef>
                <a:spcPts val="1001"/>
              </a:spcBef>
              <a:buFont typeface="Arial" panose="020B0604020202020204" pitchFamily="34" charset="0"/>
              <a:buNone/>
              <a:defRPr sz="2000" b="0" i="1" kern="1200">
                <a:solidFill>
                  <a:srgbClr val="646564"/>
                </a:solidFill>
                <a:latin typeface="Titillium Web ExtraLight" pitchFamily="2" charset="77"/>
                <a:ea typeface="+mn-ea"/>
                <a:cs typeface="+mn-cs"/>
              </a:defRPr>
            </a:lvl1pPr>
            <a:lvl2pPr marL="457211" indent="0" algn="ctr" defTabSz="914423"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23" indent="0" algn="ctr" defTabSz="914423" rtl="0" eaLnBrk="1" latinLnBrk="0" hangingPunct="1">
              <a:lnSpc>
                <a:spcPct val="90000"/>
              </a:lnSpc>
              <a:spcBef>
                <a:spcPts val="500"/>
              </a:spcBef>
              <a:buFont typeface="Arial" panose="020B0604020202020204" pitchFamily="34" charset="0"/>
              <a:buNone/>
              <a:defRPr sz="1801" kern="1200">
                <a:solidFill>
                  <a:schemeClr val="tx1"/>
                </a:solidFill>
                <a:latin typeface="+mn-lt"/>
                <a:ea typeface="+mn-ea"/>
                <a:cs typeface="+mn-cs"/>
              </a:defRPr>
            </a:lvl3pPr>
            <a:lvl4pPr marL="1371634"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46"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57"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69"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80"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91"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it-IT" i="0" dirty="0"/>
              <a:t>Convegno | Aula Magna – Palazzo Trotti Mosti, Dipartimento di Giurisprudenza Università degli Studi di Ferrara</a:t>
            </a:r>
          </a:p>
          <a:p>
            <a:pPr algn="ctr"/>
            <a:endParaRPr lang="it-IT" i="0" dirty="0"/>
          </a:p>
        </p:txBody>
      </p:sp>
      <p:sp>
        <p:nvSpPr>
          <p:cNvPr id="17" name="Rettangolo 16">
            <a:extLst>
              <a:ext uri="{FF2B5EF4-FFF2-40B4-BE49-F238E27FC236}">
                <a16:creationId xmlns:a16="http://schemas.microsoft.com/office/drawing/2014/main" id="{0D2018C4-8642-28C6-80B5-D0AC64905181}"/>
              </a:ext>
            </a:extLst>
          </p:cNvPr>
          <p:cNvSpPr/>
          <p:nvPr userDrawn="1"/>
        </p:nvSpPr>
        <p:spPr>
          <a:xfrm>
            <a:off x="0" y="-1"/>
            <a:ext cx="12240000" cy="1103243"/>
          </a:xfrm>
          <a:prstGeom prst="rect">
            <a:avLst/>
          </a:prstGeom>
          <a:solidFill>
            <a:srgbClr val="1BA3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it-IT" kern="1200">
              <a:solidFill>
                <a:prstClr val="white"/>
              </a:solidFill>
            </a:endParaRPr>
          </a:p>
        </p:txBody>
      </p:sp>
      <p:pic>
        <p:nvPicPr>
          <p:cNvPr id="19" name="Immagine 18" descr="Immagine che contiene testo, Carattere, schermata, Elementi grafici&#10;&#10;Il contenuto generato dall'IA potrebbe non essere corretto.">
            <a:extLst>
              <a:ext uri="{FF2B5EF4-FFF2-40B4-BE49-F238E27FC236}">
                <a16:creationId xmlns:a16="http://schemas.microsoft.com/office/drawing/2014/main" id="{3266A432-F193-D364-72D7-A9981F83C13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05118" y="195749"/>
            <a:ext cx="5381763" cy="709044"/>
          </a:xfrm>
          <a:prstGeom prst="rect">
            <a:avLst/>
          </a:prstGeom>
        </p:spPr>
      </p:pic>
      <p:sp>
        <p:nvSpPr>
          <p:cNvPr id="4" name="Sottotitolo 2">
            <a:extLst>
              <a:ext uri="{FF2B5EF4-FFF2-40B4-BE49-F238E27FC236}">
                <a16:creationId xmlns:a16="http://schemas.microsoft.com/office/drawing/2014/main" id="{4534CEBE-8123-1551-4AA1-9A3BEE6E75D8}"/>
              </a:ext>
            </a:extLst>
          </p:cNvPr>
          <p:cNvSpPr txBox="1">
            <a:spLocks/>
          </p:cNvSpPr>
          <p:nvPr userDrawn="1"/>
        </p:nvSpPr>
        <p:spPr>
          <a:xfrm>
            <a:off x="288234" y="3041374"/>
            <a:ext cx="11615530" cy="387626"/>
          </a:xfrm>
          <a:prstGeom prst="rect">
            <a:avLst/>
          </a:prstGeom>
        </p:spPr>
        <p:txBody>
          <a:bodyPr vert="horz" lIns="91440" tIns="45720" rIns="91440" bIns="45720" rtlCol="0">
            <a:normAutofit/>
          </a:bodyPr>
          <a:lstStyle>
            <a:lvl1pPr marL="0" indent="0" algn="l" defTabSz="914423" rtl="0" eaLnBrk="1" latinLnBrk="0" hangingPunct="1">
              <a:lnSpc>
                <a:spcPct val="90000"/>
              </a:lnSpc>
              <a:spcBef>
                <a:spcPts val="1001"/>
              </a:spcBef>
              <a:buFont typeface="Arial" panose="020B0604020202020204" pitchFamily="34" charset="0"/>
              <a:buNone/>
              <a:defRPr sz="2000" b="0" i="1" kern="1200">
                <a:solidFill>
                  <a:srgbClr val="646564"/>
                </a:solidFill>
                <a:latin typeface="Titillium Web ExtraLight" pitchFamily="2" charset="77"/>
                <a:ea typeface="+mn-ea"/>
                <a:cs typeface="+mn-cs"/>
              </a:defRPr>
            </a:lvl1pPr>
            <a:lvl2pPr marL="457211" indent="0" algn="ctr" defTabSz="914423"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23" indent="0" algn="ctr" defTabSz="914423" rtl="0" eaLnBrk="1" latinLnBrk="0" hangingPunct="1">
              <a:lnSpc>
                <a:spcPct val="90000"/>
              </a:lnSpc>
              <a:spcBef>
                <a:spcPts val="500"/>
              </a:spcBef>
              <a:buFont typeface="Arial" panose="020B0604020202020204" pitchFamily="34" charset="0"/>
              <a:buNone/>
              <a:defRPr sz="1801" kern="1200">
                <a:solidFill>
                  <a:schemeClr val="tx1"/>
                </a:solidFill>
                <a:latin typeface="+mn-lt"/>
                <a:ea typeface="+mn-ea"/>
                <a:cs typeface="+mn-cs"/>
              </a:defRPr>
            </a:lvl3pPr>
            <a:lvl4pPr marL="1371634"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46"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57"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69"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80"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91" indent="0" algn="ctr" defTabSz="914423"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it-IT" i="0" dirty="0"/>
              <a:t>8 Maggio 2026</a:t>
            </a:r>
          </a:p>
          <a:p>
            <a:endParaRPr lang="it-IT" i="0" dirty="0"/>
          </a:p>
        </p:txBody>
      </p:sp>
    </p:spTree>
    <p:extLst>
      <p:ext uri="{BB962C8B-B14F-4D97-AF65-F5344CB8AC3E}">
        <p14:creationId xmlns:p14="http://schemas.microsoft.com/office/powerpoint/2010/main" val="42629716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C57435-884D-3413-0925-73779241B639}"/>
              </a:ext>
            </a:extLst>
          </p:cNvPr>
          <p:cNvSpPr>
            <a:spLocks noGrp="1"/>
          </p:cNvSpPr>
          <p:nvPr>
            <p:ph type="title"/>
          </p:nvPr>
        </p:nvSpPr>
        <p:spPr>
          <a:xfrm>
            <a:off x="288235" y="365128"/>
            <a:ext cx="11615530" cy="499576"/>
          </a:xfrm>
        </p:spPr>
        <p:txBody>
          <a:bodyPr>
            <a:normAutofit/>
          </a:bodyPr>
          <a:lstStyle>
            <a:lvl1pPr>
              <a:defRPr sz="2800" b="1" i="0">
                <a:latin typeface="Titillium Web" pitchFamily="2" charset="77"/>
              </a:defRPr>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2F042820-9E1A-A9AB-F275-AF2C8DDA7423}"/>
              </a:ext>
            </a:extLst>
          </p:cNvPr>
          <p:cNvSpPr>
            <a:spLocks noGrp="1"/>
          </p:cNvSpPr>
          <p:nvPr>
            <p:ph idx="1"/>
          </p:nvPr>
        </p:nvSpPr>
        <p:spPr>
          <a:xfrm>
            <a:off x="288236" y="1083365"/>
            <a:ext cx="5671930" cy="5093598"/>
          </a:xfrm>
        </p:spPr>
        <p:txBody>
          <a:bodyPr>
            <a:normAutofit/>
          </a:bodyPr>
          <a:lstStyle>
            <a:lvl1pPr>
              <a:lnSpc>
                <a:spcPct val="100000"/>
              </a:lnSpc>
              <a:spcBef>
                <a:spcPts val="0"/>
              </a:spcBef>
              <a:defRPr sz="1400">
                <a:latin typeface="Titillium Web" pitchFamily="2" charset="77"/>
              </a:defRPr>
            </a:lvl1pPr>
            <a:lvl2pPr>
              <a:lnSpc>
                <a:spcPct val="100000"/>
              </a:lnSpc>
              <a:spcBef>
                <a:spcPts val="0"/>
              </a:spcBef>
              <a:defRPr sz="1400">
                <a:latin typeface="Titillium Web" pitchFamily="2" charset="77"/>
              </a:defRPr>
            </a:lvl2pPr>
            <a:lvl3pPr>
              <a:lnSpc>
                <a:spcPct val="100000"/>
              </a:lnSpc>
              <a:spcBef>
                <a:spcPts val="0"/>
              </a:spcBef>
              <a:defRPr sz="1400">
                <a:latin typeface="Titillium Web" pitchFamily="2" charset="77"/>
              </a:defRPr>
            </a:lvl3pPr>
            <a:lvl4pPr>
              <a:lnSpc>
                <a:spcPct val="100000"/>
              </a:lnSpc>
              <a:spcBef>
                <a:spcPts val="0"/>
              </a:spcBef>
              <a:defRPr sz="1400">
                <a:latin typeface="Titillium Web" pitchFamily="2" charset="77"/>
              </a:defRPr>
            </a:lvl4pPr>
            <a:lvl5pPr>
              <a:lnSpc>
                <a:spcPct val="100000"/>
              </a:lnSpc>
              <a:spcBef>
                <a:spcPts val="0"/>
              </a:spcBef>
              <a:defRPr sz="1400">
                <a:latin typeface="Titillium Web" pitchFamily="2" charset="77"/>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8" name="Segnaposto numero diapositiva 6">
            <a:extLst>
              <a:ext uri="{FF2B5EF4-FFF2-40B4-BE49-F238E27FC236}">
                <a16:creationId xmlns:a16="http://schemas.microsoft.com/office/drawing/2014/main" id="{DBC35020-65DA-9C79-C36F-F48A1CBC4CFC}"/>
              </a:ext>
            </a:extLst>
          </p:cNvPr>
          <p:cNvSpPr>
            <a:spLocks noGrp="1"/>
          </p:cNvSpPr>
          <p:nvPr>
            <p:ph type="sldNum" sz="quarter" idx="12"/>
          </p:nvPr>
        </p:nvSpPr>
        <p:spPr>
          <a:xfrm>
            <a:off x="8610601" y="6492873"/>
            <a:ext cx="3293164" cy="228604"/>
          </a:xfrm>
        </p:spPr>
        <p:txBody>
          <a:bodyPr/>
          <a:lstStyle>
            <a:lvl1pPr>
              <a:defRPr sz="1000" b="1" i="0">
                <a:solidFill>
                  <a:srgbClr val="1BA3A8"/>
                </a:solidFill>
                <a:latin typeface="Titillium Web" pitchFamily="2" charset="77"/>
              </a:defRPr>
            </a:lvl1pPr>
          </a:lstStyle>
          <a:p>
            <a:fld id="{5227EEBA-6017-A44A-B64F-4FE1A456D679}" type="slidenum">
              <a:rPr lang="it-IT" smtClean="0"/>
              <a:pPr/>
              <a:t>‹N›</a:t>
            </a:fld>
            <a:endParaRPr lang="it-IT"/>
          </a:p>
        </p:txBody>
      </p:sp>
      <p:sp>
        <p:nvSpPr>
          <p:cNvPr id="9" name="Segnaposto contenuto 2">
            <a:extLst>
              <a:ext uri="{FF2B5EF4-FFF2-40B4-BE49-F238E27FC236}">
                <a16:creationId xmlns:a16="http://schemas.microsoft.com/office/drawing/2014/main" id="{12F4F52C-2BEF-C7FF-3D45-7D52CE8DA2C8}"/>
              </a:ext>
            </a:extLst>
          </p:cNvPr>
          <p:cNvSpPr>
            <a:spLocks noGrp="1"/>
          </p:cNvSpPr>
          <p:nvPr>
            <p:ph idx="13"/>
          </p:nvPr>
        </p:nvSpPr>
        <p:spPr>
          <a:xfrm>
            <a:off x="6231835" y="1083365"/>
            <a:ext cx="5671930" cy="5093598"/>
          </a:xfrm>
        </p:spPr>
        <p:txBody>
          <a:bodyPr>
            <a:normAutofit/>
          </a:bodyPr>
          <a:lstStyle>
            <a:lvl1pPr>
              <a:lnSpc>
                <a:spcPct val="100000"/>
              </a:lnSpc>
              <a:spcBef>
                <a:spcPts val="0"/>
              </a:spcBef>
              <a:defRPr sz="1400">
                <a:latin typeface="Titillium Web" pitchFamily="2" charset="77"/>
              </a:defRPr>
            </a:lvl1pPr>
            <a:lvl2pPr>
              <a:lnSpc>
                <a:spcPct val="100000"/>
              </a:lnSpc>
              <a:spcBef>
                <a:spcPts val="0"/>
              </a:spcBef>
              <a:defRPr sz="1400">
                <a:latin typeface="Titillium Web" pitchFamily="2" charset="77"/>
              </a:defRPr>
            </a:lvl2pPr>
            <a:lvl3pPr>
              <a:lnSpc>
                <a:spcPct val="100000"/>
              </a:lnSpc>
              <a:spcBef>
                <a:spcPts val="0"/>
              </a:spcBef>
              <a:defRPr sz="1400">
                <a:latin typeface="Titillium Web" pitchFamily="2" charset="77"/>
              </a:defRPr>
            </a:lvl3pPr>
            <a:lvl4pPr>
              <a:lnSpc>
                <a:spcPct val="100000"/>
              </a:lnSpc>
              <a:spcBef>
                <a:spcPts val="0"/>
              </a:spcBef>
              <a:defRPr sz="1400">
                <a:latin typeface="Titillium Web" pitchFamily="2" charset="77"/>
              </a:defRPr>
            </a:lvl4pPr>
            <a:lvl5pPr>
              <a:lnSpc>
                <a:spcPct val="100000"/>
              </a:lnSpc>
              <a:spcBef>
                <a:spcPts val="0"/>
              </a:spcBef>
              <a:defRPr sz="1400">
                <a:latin typeface="Titillium Web" pitchFamily="2" charset="77"/>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Tree>
    <p:extLst>
      <p:ext uri="{BB962C8B-B14F-4D97-AF65-F5344CB8AC3E}">
        <p14:creationId xmlns:p14="http://schemas.microsoft.com/office/powerpoint/2010/main" val="39244463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C57435-884D-3413-0925-73779241B639}"/>
              </a:ext>
            </a:extLst>
          </p:cNvPr>
          <p:cNvSpPr>
            <a:spLocks noGrp="1"/>
          </p:cNvSpPr>
          <p:nvPr>
            <p:ph type="title"/>
          </p:nvPr>
        </p:nvSpPr>
        <p:spPr>
          <a:xfrm>
            <a:off x="288235" y="365128"/>
            <a:ext cx="6291469" cy="499576"/>
          </a:xfrm>
        </p:spPr>
        <p:txBody>
          <a:bodyPr>
            <a:normAutofit/>
          </a:bodyPr>
          <a:lstStyle>
            <a:lvl1pPr>
              <a:defRPr sz="2800" b="1" i="0">
                <a:latin typeface="Titillium Web" pitchFamily="2" charset="77"/>
              </a:defRPr>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2F042820-9E1A-A9AB-F275-AF2C8DDA7423}"/>
              </a:ext>
            </a:extLst>
          </p:cNvPr>
          <p:cNvSpPr>
            <a:spLocks noGrp="1"/>
          </p:cNvSpPr>
          <p:nvPr>
            <p:ph idx="1"/>
          </p:nvPr>
        </p:nvSpPr>
        <p:spPr>
          <a:xfrm>
            <a:off x="288235" y="1083365"/>
            <a:ext cx="6291469" cy="5093598"/>
          </a:xfrm>
        </p:spPr>
        <p:txBody>
          <a:bodyPr>
            <a:normAutofit/>
          </a:bodyPr>
          <a:lstStyle>
            <a:lvl1pPr>
              <a:lnSpc>
                <a:spcPct val="100000"/>
              </a:lnSpc>
              <a:spcBef>
                <a:spcPts val="0"/>
              </a:spcBef>
              <a:defRPr sz="1400">
                <a:latin typeface="Titillium Web" pitchFamily="2" charset="77"/>
              </a:defRPr>
            </a:lvl1pPr>
            <a:lvl2pPr>
              <a:lnSpc>
                <a:spcPct val="100000"/>
              </a:lnSpc>
              <a:spcBef>
                <a:spcPts val="0"/>
              </a:spcBef>
              <a:defRPr sz="1400">
                <a:latin typeface="Titillium Web" pitchFamily="2" charset="77"/>
              </a:defRPr>
            </a:lvl2pPr>
            <a:lvl3pPr>
              <a:lnSpc>
                <a:spcPct val="100000"/>
              </a:lnSpc>
              <a:spcBef>
                <a:spcPts val="0"/>
              </a:spcBef>
              <a:defRPr sz="1400">
                <a:latin typeface="Titillium Web" pitchFamily="2" charset="77"/>
              </a:defRPr>
            </a:lvl3pPr>
            <a:lvl4pPr>
              <a:lnSpc>
                <a:spcPct val="100000"/>
              </a:lnSpc>
              <a:spcBef>
                <a:spcPts val="0"/>
              </a:spcBef>
              <a:defRPr sz="1400">
                <a:latin typeface="Titillium Web" pitchFamily="2" charset="77"/>
              </a:defRPr>
            </a:lvl4pPr>
            <a:lvl5pPr>
              <a:lnSpc>
                <a:spcPct val="100000"/>
              </a:lnSpc>
              <a:spcBef>
                <a:spcPts val="0"/>
              </a:spcBef>
              <a:defRPr sz="1400">
                <a:latin typeface="Titillium Web" pitchFamily="2" charset="77"/>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Rettangolo 3">
            <a:extLst>
              <a:ext uri="{FF2B5EF4-FFF2-40B4-BE49-F238E27FC236}">
                <a16:creationId xmlns:a16="http://schemas.microsoft.com/office/drawing/2014/main" id="{CD316B63-ACDC-5EB5-BEE2-3B2937399FE2}"/>
              </a:ext>
            </a:extLst>
          </p:cNvPr>
          <p:cNvSpPr/>
          <p:nvPr userDrawn="1"/>
        </p:nvSpPr>
        <p:spPr>
          <a:xfrm>
            <a:off x="6848061" y="0"/>
            <a:ext cx="5343939" cy="6862763"/>
          </a:xfrm>
          <a:prstGeom prst="rect">
            <a:avLst/>
          </a:prstGeom>
          <a:solidFill>
            <a:srgbClr val="1BA3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it-IT" kern="1200">
              <a:solidFill>
                <a:prstClr val="white"/>
              </a:solidFill>
            </a:endParaRPr>
          </a:p>
        </p:txBody>
      </p:sp>
      <p:sp>
        <p:nvSpPr>
          <p:cNvPr id="5" name="Segnaposto numero diapositiva 6">
            <a:extLst>
              <a:ext uri="{FF2B5EF4-FFF2-40B4-BE49-F238E27FC236}">
                <a16:creationId xmlns:a16="http://schemas.microsoft.com/office/drawing/2014/main" id="{A79DE2E2-CD78-F43F-CDA0-C33448997548}"/>
              </a:ext>
            </a:extLst>
          </p:cNvPr>
          <p:cNvSpPr>
            <a:spLocks noGrp="1"/>
          </p:cNvSpPr>
          <p:nvPr>
            <p:ph type="sldNum" sz="quarter" idx="12"/>
          </p:nvPr>
        </p:nvSpPr>
        <p:spPr>
          <a:xfrm>
            <a:off x="8610601" y="6492873"/>
            <a:ext cx="3293164" cy="228604"/>
          </a:xfrm>
        </p:spPr>
        <p:txBody>
          <a:bodyPr/>
          <a:lstStyle>
            <a:lvl1pPr>
              <a:defRPr sz="1000" b="1" i="0">
                <a:solidFill>
                  <a:schemeClr val="bg1"/>
                </a:solidFill>
                <a:latin typeface="Titillium Web" pitchFamily="2" charset="77"/>
              </a:defRPr>
            </a:lvl1pPr>
          </a:lstStyle>
          <a:p>
            <a:fld id="{5227EEBA-6017-A44A-B64F-4FE1A456D679}" type="slidenum">
              <a:rPr lang="it-IT" smtClean="0">
                <a:solidFill>
                  <a:prstClr val="white"/>
                </a:solidFill>
              </a:rPr>
              <a:pPr/>
              <a:t>‹N›</a:t>
            </a:fld>
            <a:endParaRPr lang="it-IT">
              <a:solidFill>
                <a:prstClr val="white"/>
              </a:solidFill>
            </a:endParaRPr>
          </a:p>
        </p:txBody>
      </p:sp>
      <p:sp>
        <p:nvSpPr>
          <p:cNvPr id="6" name="Segnaposto contenuto 2">
            <a:extLst>
              <a:ext uri="{FF2B5EF4-FFF2-40B4-BE49-F238E27FC236}">
                <a16:creationId xmlns:a16="http://schemas.microsoft.com/office/drawing/2014/main" id="{A886F3E5-E5F1-4CDA-E8C1-EBD6EAB3DCD1}"/>
              </a:ext>
            </a:extLst>
          </p:cNvPr>
          <p:cNvSpPr>
            <a:spLocks noGrp="1"/>
          </p:cNvSpPr>
          <p:nvPr>
            <p:ph idx="14"/>
          </p:nvPr>
        </p:nvSpPr>
        <p:spPr>
          <a:xfrm>
            <a:off x="7142480" y="1083365"/>
            <a:ext cx="4761285" cy="5093598"/>
          </a:xfrm>
        </p:spPr>
        <p:txBody>
          <a:bodyPr>
            <a:normAutofit/>
          </a:bodyPr>
          <a:lstStyle>
            <a:lvl1pPr>
              <a:lnSpc>
                <a:spcPct val="100000"/>
              </a:lnSpc>
              <a:spcBef>
                <a:spcPts val="0"/>
              </a:spcBef>
              <a:defRPr sz="1400">
                <a:solidFill>
                  <a:schemeClr val="bg1"/>
                </a:solidFill>
                <a:latin typeface="Titillium Web" pitchFamily="2" charset="77"/>
              </a:defRPr>
            </a:lvl1pPr>
            <a:lvl2pPr>
              <a:lnSpc>
                <a:spcPct val="100000"/>
              </a:lnSpc>
              <a:spcBef>
                <a:spcPts val="0"/>
              </a:spcBef>
              <a:defRPr sz="1400">
                <a:solidFill>
                  <a:schemeClr val="bg1"/>
                </a:solidFill>
                <a:latin typeface="Titillium Web" pitchFamily="2" charset="77"/>
              </a:defRPr>
            </a:lvl2pPr>
            <a:lvl3pPr>
              <a:lnSpc>
                <a:spcPct val="100000"/>
              </a:lnSpc>
              <a:spcBef>
                <a:spcPts val="0"/>
              </a:spcBef>
              <a:defRPr sz="1400">
                <a:solidFill>
                  <a:schemeClr val="bg1"/>
                </a:solidFill>
                <a:latin typeface="Titillium Web" pitchFamily="2" charset="77"/>
              </a:defRPr>
            </a:lvl3pPr>
            <a:lvl4pPr>
              <a:lnSpc>
                <a:spcPct val="100000"/>
              </a:lnSpc>
              <a:spcBef>
                <a:spcPts val="0"/>
              </a:spcBef>
              <a:defRPr sz="1400">
                <a:solidFill>
                  <a:schemeClr val="bg1"/>
                </a:solidFill>
                <a:latin typeface="Titillium Web" pitchFamily="2" charset="77"/>
              </a:defRPr>
            </a:lvl4pPr>
            <a:lvl5pPr>
              <a:lnSpc>
                <a:spcPct val="100000"/>
              </a:lnSpc>
              <a:spcBef>
                <a:spcPts val="0"/>
              </a:spcBef>
              <a:defRPr sz="1400">
                <a:solidFill>
                  <a:schemeClr val="bg1"/>
                </a:solidFill>
                <a:latin typeface="Titillium Web" pitchFamily="2" charset="77"/>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Tree>
    <p:extLst>
      <p:ext uri="{BB962C8B-B14F-4D97-AF65-F5344CB8AC3E}">
        <p14:creationId xmlns:p14="http://schemas.microsoft.com/office/powerpoint/2010/main" val="4283963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olo e contenuto">
    <p:spTree>
      <p:nvGrpSpPr>
        <p:cNvPr id="1" name=""/>
        <p:cNvGrpSpPr/>
        <p:nvPr/>
      </p:nvGrpSpPr>
      <p:grpSpPr>
        <a:xfrm>
          <a:off x="0" y="0"/>
          <a:ext cx="0" cy="0"/>
          <a:chOff x="0" y="0"/>
          <a:chExt cx="0" cy="0"/>
        </a:xfrm>
      </p:grpSpPr>
      <p:sp>
        <p:nvSpPr>
          <p:cNvPr id="8" name="Segnaposto numero diapositiva 6">
            <a:extLst>
              <a:ext uri="{FF2B5EF4-FFF2-40B4-BE49-F238E27FC236}">
                <a16:creationId xmlns:a16="http://schemas.microsoft.com/office/drawing/2014/main" id="{DBC35020-65DA-9C79-C36F-F48A1CBC4CFC}"/>
              </a:ext>
            </a:extLst>
          </p:cNvPr>
          <p:cNvSpPr>
            <a:spLocks noGrp="1"/>
          </p:cNvSpPr>
          <p:nvPr>
            <p:ph type="sldNum" sz="quarter" idx="12"/>
          </p:nvPr>
        </p:nvSpPr>
        <p:spPr>
          <a:xfrm>
            <a:off x="8610601" y="6492873"/>
            <a:ext cx="3293164" cy="228604"/>
          </a:xfrm>
        </p:spPr>
        <p:txBody>
          <a:bodyPr/>
          <a:lstStyle>
            <a:lvl1pPr>
              <a:defRPr sz="1000" b="1" i="0">
                <a:solidFill>
                  <a:srgbClr val="1BA3A8"/>
                </a:solidFill>
                <a:latin typeface="Titillium Web" pitchFamily="2" charset="77"/>
              </a:defRPr>
            </a:lvl1pPr>
          </a:lstStyle>
          <a:p>
            <a:fld id="{5227EEBA-6017-A44A-B64F-4FE1A456D679}" type="slidenum">
              <a:rPr lang="it-IT" smtClean="0"/>
              <a:pPr/>
              <a:t>‹N›</a:t>
            </a:fld>
            <a:endParaRPr lang="it-IT"/>
          </a:p>
        </p:txBody>
      </p:sp>
      <p:sp>
        <p:nvSpPr>
          <p:cNvPr id="9" name="Segnaposto contenuto 2">
            <a:extLst>
              <a:ext uri="{FF2B5EF4-FFF2-40B4-BE49-F238E27FC236}">
                <a16:creationId xmlns:a16="http://schemas.microsoft.com/office/drawing/2014/main" id="{12F4F52C-2BEF-C7FF-3D45-7D52CE8DA2C8}"/>
              </a:ext>
            </a:extLst>
          </p:cNvPr>
          <p:cNvSpPr>
            <a:spLocks noGrp="1"/>
          </p:cNvSpPr>
          <p:nvPr>
            <p:ph idx="13"/>
          </p:nvPr>
        </p:nvSpPr>
        <p:spPr>
          <a:xfrm>
            <a:off x="4671392" y="365128"/>
            <a:ext cx="7232373" cy="5811835"/>
          </a:xfrm>
        </p:spPr>
        <p:txBody>
          <a:bodyPr>
            <a:normAutofit/>
          </a:bodyPr>
          <a:lstStyle>
            <a:lvl1pPr>
              <a:lnSpc>
                <a:spcPct val="100000"/>
              </a:lnSpc>
              <a:spcBef>
                <a:spcPts val="0"/>
              </a:spcBef>
              <a:defRPr sz="1400">
                <a:latin typeface="Titillium Web" pitchFamily="2" charset="77"/>
              </a:defRPr>
            </a:lvl1pPr>
            <a:lvl2pPr>
              <a:lnSpc>
                <a:spcPct val="100000"/>
              </a:lnSpc>
              <a:spcBef>
                <a:spcPts val="0"/>
              </a:spcBef>
              <a:defRPr sz="1400">
                <a:latin typeface="Titillium Web" pitchFamily="2" charset="77"/>
              </a:defRPr>
            </a:lvl2pPr>
            <a:lvl3pPr>
              <a:lnSpc>
                <a:spcPct val="100000"/>
              </a:lnSpc>
              <a:spcBef>
                <a:spcPts val="0"/>
              </a:spcBef>
              <a:defRPr sz="1400">
                <a:latin typeface="Titillium Web" pitchFamily="2" charset="77"/>
              </a:defRPr>
            </a:lvl3pPr>
            <a:lvl4pPr>
              <a:lnSpc>
                <a:spcPct val="100000"/>
              </a:lnSpc>
              <a:spcBef>
                <a:spcPts val="0"/>
              </a:spcBef>
              <a:defRPr sz="1400">
                <a:latin typeface="Titillium Web" pitchFamily="2" charset="77"/>
              </a:defRPr>
            </a:lvl4pPr>
            <a:lvl5pPr>
              <a:lnSpc>
                <a:spcPct val="100000"/>
              </a:lnSpc>
              <a:spcBef>
                <a:spcPts val="0"/>
              </a:spcBef>
              <a:defRPr sz="1400">
                <a:latin typeface="Titillium Web" pitchFamily="2" charset="77"/>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Rettangolo 3">
            <a:extLst>
              <a:ext uri="{FF2B5EF4-FFF2-40B4-BE49-F238E27FC236}">
                <a16:creationId xmlns:a16="http://schemas.microsoft.com/office/drawing/2014/main" id="{FD19A1EB-4F9B-8F9A-1BEF-5C435F5C14DE}"/>
              </a:ext>
            </a:extLst>
          </p:cNvPr>
          <p:cNvSpPr/>
          <p:nvPr userDrawn="1"/>
        </p:nvSpPr>
        <p:spPr>
          <a:xfrm>
            <a:off x="0" y="0"/>
            <a:ext cx="4383157" cy="6862763"/>
          </a:xfrm>
          <a:prstGeom prst="rect">
            <a:avLst/>
          </a:prstGeom>
          <a:solidFill>
            <a:srgbClr val="1BA3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it-IT" kern="1200">
              <a:solidFill>
                <a:prstClr val="white"/>
              </a:solidFill>
            </a:endParaRPr>
          </a:p>
        </p:txBody>
      </p:sp>
      <p:sp>
        <p:nvSpPr>
          <p:cNvPr id="2" name="Titolo 1">
            <a:extLst>
              <a:ext uri="{FF2B5EF4-FFF2-40B4-BE49-F238E27FC236}">
                <a16:creationId xmlns:a16="http://schemas.microsoft.com/office/drawing/2014/main" id="{3AC57435-884D-3413-0925-73779241B639}"/>
              </a:ext>
            </a:extLst>
          </p:cNvPr>
          <p:cNvSpPr>
            <a:spLocks noGrp="1"/>
          </p:cNvSpPr>
          <p:nvPr>
            <p:ph type="title"/>
          </p:nvPr>
        </p:nvSpPr>
        <p:spPr>
          <a:xfrm>
            <a:off x="288235" y="365128"/>
            <a:ext cx="3826566" cy="1145620"/>
          </a:xfrm>
        </p:spPr>
        <p:txBody>
          <a:bodyPr>
            <a:normAutofit/>
          </a:bodyPr>
          <a:lstStyle>
            <a:lvl1pPr algn="r">
              <a:defRPr sz="2800" b="1" i="0">
                <a:solidFill>
                  <a:schemeClr val="bg1"/>
                </a:solidFill>
                <a:latin typeface="Titillium Web" pitchFamily="2" charset="77"/>
              </a:defRPr>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CED3498F-7CC7-0975-4658-469D8DD1C693}"/>
              </a:ext>
            </a:extLst>
          </p:cNvPr>
          <p:cNvSpPr>
            <a:spLocks noGrp="1"/>
          </p:cNvSpPr>
          <p:nvPr>
            <p:ph idx="14"/>
          </p:nvPr>
        </p:nvSpPr>
        <p:spPr>
          <a:xfrm>
            <a:off x="288236" y="1685928"/>
            <a:ext cx="3826566" cy="4491035"/>
          </a:xfrm>
        </p:spPr>
        <p:txBody>
          <a:bodyPr>
            <a:normAutofit/>
          </a:bodyPr>
          <a:lstStyle>
            <a:lvl1pPr>
              <a:lnSpc>
                <a:spcPct val="100000"/>
              </a:lnSpc>
              <a:spcBef>
                <a:spcPts val="0"/>
              </a:spcBef>
              <a:defRPr sz="1400">
                <a:solidFill>
                  <a:schemeClr val="bg1"/>
                </a:solidFill>
                <a:latin typeface="Titillium Web" pitchFamily="2" charset="77"/>
              </a:defRPr>
            </a:lvl1pPr>
            <a:lvl2pPr>
              <a:lnSpc>
                <a:spcPct val="100000"/>
              </a:lnSpc>
              <a:spcBef>
                <a:spcPts val="0"/>
              </a:spcBef>
              <a:defRPr sz="1400">
                <a:solidFill>
                  <a:schemeClr val="bg1"/>
                </a:solidFill>
                <a:latin typeface="Titillium Web" pitchFamily="2" charset="77"/>
              </a:defRPr>
            </a:lvl2pPr>
            <a:lvl3pPr>
              <a:lnSpc>
                <a:spcPct val="100000"/>
              </a:lnSpc>
              <a:spcBef>
                <a:spcPts val="0"/>
              </a:spcBef>
              <a:defRPr sz="1400">
                <a:solidFill>
                  <a:schemeClr val="bg1"/>
                </a:solidFill>
                <a:latin typeface="Titillium Web" pitchFamily="2" charset="77"/>
              </a:defRPr>
            </a:lvl3pPr>
            <a:lvl4pPr>
              <a:lnSpc>
                <a:spcPct val="100000"/>
              </a:lnSpc>
              <a:spcBef>
                <a:spcPts val="0"/>
              </a:spcBef>
              <a:defRPr sz="1400">
                <a:solidFill>
                  <a:schemeClr val="bg1"/>
                </a:solidFill>
                <a:latin typeface="Titillium Web" pitchFamily="2" charset="77"/>
              </a:defRPr>
            </a:lvl4pPr>
            <a:lvl5pPr>
              <a:lnSpc>
                <a:spcPct val="100000"/>
              </a:lnSpc>
              <a:spcBef>
                <a:spcPts val="0"/>
              </a:spcBef>
              <a:defRPr sz="1400">
                <a:solidFill>
                  <a:schemeClr val="bg1"/>
                </a:solidFill>
                <a:latin typeface="Titillium Web" pitchFamily="2" charset="77"/>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Tree>
    <p:extLst>
      <p:ext uri="{BB962C8B-B14F-4D97-AF65-F5344CB8AC3E}">
        <p14:creationId xmlns:p14="http://schemas.microsoft.com/office/powerpoint/2010/main" val="40651593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4766" y="158876"/>
            <a:ext cx="10197465" cy="513715"/>
          </a:xfrm>
          <a:prstGeom prst="rect">
            <a:avLst/>
          </a:prstGeom>
        </p:spPr>
        <p:txBody>
          <a:bodyPr wrap="square" lIns="0" tIns="0" rIns="0" bIns="0">
            <a:spAutoFit/>
          </a:bodyPr>
          <a:lstStyle>
            <a:lvl1pPr>
              <a:defRPr sz="3200" b="1" i="0">
                <a:solidFill>
                  <a:srgbClr val="00449E"/>
                </a:solidFill>
                <a:latin typeface="Trebuchet MS"/>
                <a:cs typeface="Trebuchet MS"/>
              </a:defRPr>
            </a:lvl1pPr>
          </a:lstStyle>
          <a:p>
            <a:endParaRPr/>
          </a:p>
        </p:txBody>
      </p:sp>
      <p:sp>
        <p:nvSpPr>
          <p:cNvPr id="3" name="Holder 3"/>
          <p:cNvSpPr>
            <a:spLocks noGrp="1"/>
          </p:cNvSpPr>
          <p:nvPr>
            <p:ph type="body" idx="1"/>
          </p:nvPr>
        </p:nvSpPr>
        <p:spPr>
          <a:xfrm>
            <a:off x="431037" y="1234186"/>
            <a:ext cx="6622415" cy="1452880"/>
          </a:xfrm>
          <a:prstGeom prst="rect">
            <a:avLst/>
          </a:prstGeom>
        </p:spPr>
        <p:txBody>
          <a:bodyPr wrap="square" lIns="0" tIns="0" rIns="0" bIns="0">
            <a:spAutoFit/>
          </a:bodyPr>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6/23/2026</a:t>
            </a:fld>
            <a:endParaRPr lang="en-US"/>
          </a:p>
        </p:txBody>
      </p:sp>
      <p:sp>
        <p:nvSpPr>
          <p:cNvPr id="6" name="Holder 6"/>
          <p:cNvSpPr>
            <a:spLocks noGrp="1"/>
          </p:cNvSpPr>
          <p:nvPr>
            <p:ph type="sldNum" sz="quarter" idx="7"/>
          </p:nvPr>
        </p:nvSpPr>
        <p:spPr>
          <a:xfrm>
            <a:off x="11241023" y="6236673"/>
            <a:ext cx="305689" cy="305673"/>
          </a:xfrm>
          <a:prstGeom prst="rect">
            <a:avLst/>
          </a:prstGeom>
        </p:spPr>
        <p:txBody>
          <a:bodyPr wrap="square" lIns="0" tIns="0" rIns="0" bIns="0">
            <a:spAutoFit/>
          </a:bodyPr>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33DDFED9-D480-FE05-9735-5CFF53CFA736}"/>
              </a:ext>
            </a:extLst>
          </p:cNvPr>
          <p:cNvSpPr>
            <a:spLocks noGrp="1"/>
          </p:cNvSpPr>
          <p:nvPr>
            <p:ph type="title"/>
          </p:nvPr>
        </p:nvSpPr>
        <p:spPr>
          <a:xfrm>
            <a:off x="838201" y="365127"/>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59B7A11-69FF-CEE2-0EE8-6D4017B49667}"/>
              </a:ext>
            </a:extLst>
          </p:cNvPr>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20A34E9-2909-5F62-A923-84941C95C003}"/>
              </a:ext>
            </a:extLst>
          </p:cNvPr>
          <p:cNvSpPr>
            <a:spLocks noGrp="1"/>
          </p:cNvSpPr>
          <p:nvPr>
            <p:ph type="dt" sz="half" idx="2"/>
          </p:nvPr>
        </p:nvSpPr>
        <p:spPr>
          <a:xfrm>
            <a:off x="838201" y="6356352"/>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rtl="0"/>
            <a:fld id="{A49F7997-EC00-2F4B-87EA-B544B17B7BA7}" type="datetime1">
              <a:rPr lang="it-IT" kern="1200" smtClean="0">
                <a:solidFill>
                  <a:prstClr val="black">
                    <a:tint val="82000"/>
                  </a:prstClr>
                </a:solidFill>
                <a:latin typeface="Aptos" panose="02110004020202020204"/>
                <a:ea typeface="+mn-ea"/>
                <a:cs typeface="+mn-cs"/>
              </a:rPr>
              <a:pPr rtl="0"/>
              <a:t>23/06/2026</a:t>
            </a:fld>
            <a:endParaRPr lang="it-IT" kern="1200">
              <a:solidFill>
                <a:prstClr val="black">
                  <a:tint val="82000"/>
                </a:prstClr>
              </a:solidFill>
              <a:latin typeface="Aptos" panose="02110004020202020204"/>
              <a:ea typeface="+mn-ea"/>
              <a:cs typeface="+mn-cs"/>
            </a:endParaRPr>
          </a:p>
        </p:txBody>
      </p:sp>
      <p:sp>
        <p:nvSpPr>
          <p:cNvPr id="5" name="Segnaposto piè di pagina 4">
            <a:extLst>
              <a:ext uri="{FF2B5EF4-FFF2-40B4-BE49-F238E27FC236}">
                <a16:creationId xmlns:a16="http://schemas.microsoft.com/office/drawing/2014/main" id="{7B03390D-A5A0-EFFB-3D06-A929A243CFA2}"/>
              </a:ext>
            </a:extLst>
          </p:cNvPr>
          <p:cNvSpPr>
            <a:spLocks noGrp="1"/>
          </p:cNvSpPr>
          <p:nvPr>
            <p:ph type="ftr" sz="quarter" idx="3"/>
          </p:nvPr>
        </p:nvSpPr>
        <p:spPr>
          <a:xfrm>
            <a:off x="4038601" y="6356352"/>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rtl="0"/>
            <a:r>
              <a:rPr lang="it-IT" kern="1200">
                <a:solidFill>
                  <a:prstClr val="black">
                    <a:tint val="82000"/>
                  </a:prstClr>
                </a:solidFill>
                <a:latin typeface="Aptos" panose="02110004020202020204"/>
                <a:ea typeface="+mn-ea"/>
                <a:cs typeface="+mn-cs"/>
              </a:rPr>
              <a:t>Osservatorio del Valore Pubblico. Il Valore Pubblico creato dalle Città Metropolitane Italiane</a:t>
            </a:r>
          </a:p>
        </p:txBody>
      </p:sp>
      <p:sp>
        <p:nvSpPr>
          <p:cNvPr id="6" name="Segnaposto numero diapositiva 5">
            <a:extLst>
              <a:ext uri="{FF2B5EF4-FFF2-40B4-BE49-F238E27FC236}">
                <a16:creationId xmlns:a16="http://schemas.microsoft.com/office/drawing/2014/main" id="{96504563-6C71-55D8-6C55-F42CD0266FAC}"/>
              </a:ext>
            </a:extLst>
          </p:cNvPr>
          <p:cNvSpPr>
            <a:spLocks noGrp="1"/>
          </p:cNvSpPr>
          <p:nvPr>
            <p:ph type="sldNum" sz="quarter" idx="4"/>
          </p:nvPr>
        </p:nvSpPr>
        <p:spPr>
          <a:xfrm>
            <a:off x="8610601" y="6356352"/>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rtl="0"/>
            <a:fld id="{5227EEBA-6017-A44A-B64F-4FE1A456D679}" type="slidenum">
              <a:rPr lang="it-IT" kern="1200" smtClean="0">
                <a:solidFill>
                  <a:prstClr val="black">
                    <a:tint val="82000"/>
                  </a:prstClr>
                </a:solidFill>
                <a:latin typeface="Aptos" panose="02110004020202020204"/>
                <a:ea typeface="+mn-ea"/>
                <a:cs typeface="+mn-cs"/>
              </a:rPr>
              <a:pPr rtl="0"/>
              <a:t>‹N›</a:t>
            </a:fld>
            <a:endParaRPr lang="it-IT" kern="1200">
              <a:solidFill>
                <a:prstClr val="black">
                  <a:tint val="82000"/>
                </a:prstClr>
              </a:solidFill>
              <a:latin typeface="Aptos" panose="02110004020202020204"/>
              <a:ea typeface="+mn-ea"/>
              <a:cs typeface="+mn-cs"/>
            </a:endParaRPr>
          </a:p>
        </p:txBody>
      </p:sp>
    </p:spTree>
    <p:extLst>
      <p:ext uri="{BB962C8B-B14F-4D97-AF65-F5344CB8AC3E}">
        <p14:creationId xmlns:p14="http://schemas.microsoft.com/office/powerpoint/2010/main" val="265871039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Lst>
  <p:hf hdr="0" dt="0"/>
  <p:txStyles>
    <p:titleStyle>
      <a:lvl1pPr algn="l" defTabSz="914423"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6" indent="-228606" algn="l" defTabSz="914423"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18" indent="-228606" algn="l" defTabSz="91442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29" indent="-228606" algn="l" defTabSz="91442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1"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52"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it-IT"/>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3.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hyperlink" Target="http://www.provinceditalia.it/" TargetMode="External"/><Relationship Id="rId5" Type="http://schemas.openxmlformats.org/officeDocument/2006/relationships/hyperlink" Target="http://www.provincecomuni.eu/" TargetMode="External"/><Relationship Id="rId4" Type="http://schemas.openxmlformats.org/officeDocument/2006/relationships/hyperlink" Target="http://www.pi-co.eu/"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EB9F66D-7DA7-AE76-2975-D0FFA0EE291C}"/>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F562E3C0-50DA-4653-A81F-82C67E7553D8}"/>
              </a:ext>
            </a:extLst>
          </p:cNvPr>
          <p:cNvSpPr txBox="1">
            <a:spLocks noGrp="1"/>
          </p:cNvSpPr>
          <p:nvPr>
            <p:ph type="sldNum" sz="quarter" idx="7"/>
          </p:nvPr>
        </p:nvSpPr>
        <p:spPr>
          <a:prstGeom prst="rect">
            <a:avLst/>
          </a:prstGeom>
        </p:spPr>
        <p:txBody>
          <a:bodyPr vert="horz" wrap="square" lIns="0" tIns="36830" rIns="0" bIns="0" rtlCol="0">
            <a:spAutoFit/>
          </a:bodyPr>
          <a:lstStyle/>
          <a:p>
            <a:pPr marL="38100">
              <a:lnSpc>
                <a:spcPct val="100000"/>
              </a:lnSpc>
              <a:spcBef>
                <a:spcPts val="290"/>
              </a:spcBef>
            </a:pPr>
            <a:fld id="{81D60167-4931-47E6-BA6A-407CBD079E47}" type="slidenum">
              <a:rPr spc="-25" dirty="0">
                <a:solidFill>
                  <a:srgbClr val="FFFFFF"/>
                </a:solidFill>
              </a:rPr>
              <a:t>1</a:t>
            </a:fld>
            <a:endParaRPr spc="-25" dirty="0">
              <a:solidFill>
                <a:srgbClr val="FFFFFF"/>
              </a:solidFill>
            </a:endParaRPr>
          </a:p>
        </p:txBody>
      </p:sp>
      <p:sp>
        <p:nvSpPr>
          <p:cNvPr id="55" name="Rettangolo 54">
            <a:extLst>
              <a:ext uri="{FF2B5EF4-FFF2-40B4-BE49-F238E27FC236}">
                <a16:creationId xmlns:a16="http://schemas.microsoft.com/office/drawing/2014/main" id="{B7C7455A-2773-1BCC-DD89-AE851B29E779}"/>
              </a:ext>
            </a:extLst>
          </p:cNvPr>
          <p:cNvSpPr/>
          <p:nvPr/>
        </p:nvSpPr>
        <p:spPr>
          <a:xfrm>
            <a:off x="0" y="5843697"/>
            <a:ext cx="12192000" cy="1014303"/>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9" name="Rettangolo 58">
            <a:extLst>
              <a:ext uri="{FF2B5EF4-FFF2-40B4-BE49-F238E27FC236}">
                <a16:creationId xmlns:a16="http://schemas.microsoft.com/office/drawing/2014/main" id="{DE5CE63A-E2FC-3657-87D3-3BE8AF82F2BB}"/>
              </a:ext>
            </a:extLst>
          </p:cNvPr>
          <p:cNvSpPr/>
          <p:nvPr/>
        </p:nvSpPr>
        <p:spPr>
          <a:xfrm>
            <a:off x="304800" y="228600"/>
            <a:ext cx="11506200" cy="5339502"/>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sz="2800" b="1" dirty="0">
              <a:solidFill>
                <a:schemeClr val="bg1"/>
              </a:solidFill>
              <a:latin typeface="Aharoni" panose="020F0502020204030204" pitchFamily="2" charset="-79"/>
              <a:cs typeface="Aharoni" panose="020F0502020204030204" pitchFamily="2" charset="-79"/>
            </a:endParaRPr>
          </a:p>
          <a:p>
            <a:pPr algn="ctr"/>
            <a:endParaRPr lang="it-IT" sz="2800" b="1" dirty="0">
              <a:solidFill>
                <a:schemeClr val="bg1"/>
              </a:solidFill>
              <a:latin typeface="Aharoni" panose="020F0502020204030204" pitchFamily="2" charset="-79"/>
              <a:cs typeface="Aharoni" panose="020F0502020204030204" pitchFamily="2" charset="-79"/>
            </a:endParaRPr>
          </a:p>
          <a:p>
            <a:pPr algn="ctr"/>
            <a:endParaRPr lang="it-IT" sz="2800" b="1" dirty="0">
              <a:solidFill>
                <a:schemeClr val="bg1"/>
              </a:solidFill>
              <a:latin typeface="Aharoni" panose="020F0502020204030204" pitchFamily="2" charset="-79"/>
              <a:cs typeface="Aharoni" panose="020F0502020204030204" pitchFamily="2" charset="-79"/>
            </a:endParaRPr>
          </a:p>
          <a:p>
            <a:pPr algn="ctr"/>
            <a:endParaRPr lang="it-IT" sz="2800" b="1" dirty="0">
              <a:solidFill>
                <a:schemeClr val="bg1"/>
              </a:solidFill>
              <a:latin typeface="Aharoni" panose="020F0502020204030204" pitchFamily="2" charset="-79"/>
              <a:cs typeface="Aharoni" panose="020F0502020204030204" pitchFamily="2" charset="-79"/>
            </a:endParaRPr>
          </a:p>
          <a:p>
            <a:pPr algn="ctr"/>
            <a:r>
              <a:rPr lang="it-IT" sz="2800" b="1" dirty="0">
                <a:solidFill>
                  <a:schemeClr val="bg1"/>
                </a:solidFill>
                <a:latin typeface="Aharoni" panose="020F0502020204030204" pitchFamily="2" charset="-79"/>
                <a:cs typeface="Aharoni" panose="020F0502020204030204" pitchFamily="2" charset="-79"/>
              </a:rPr>
              <a:t>IL PROGETTO «PROVINCE &amp; COMUNI  </a:t>
            </a:r>
          </a:p>
          <a:p>
            <a:pPr algn="ctr"/>
            <a:r>
              <a:rPr lang="it-IT" sz="2800" b="1" dirty="0">
                <a:solidFill>
                  <a:schemeClr val="bg1"/>
                </a:solidFill>
                <a:effectLst/>
                <a:latin typeface="Aharoni" panose="020F0502020204030204" pitchFamily="2" charset="-79"/>
                <a:ea typeface="Calibri" panose="020F0502020204030204" pitchFamily="34" charset="0"/>
                <a:cs typeface="Aharoni" panose="020F0502020204030204" pitchFamily="2" charset="-79"/>
              </a:rPr>
              <a:t> Le Province e il sistema dei servizi a supporto dei Comuni»</a:t>
            </a:r>
          </a:p>
          <a:p>
            <a:pPr algn="ctr"/>
            <a:endParaRPr lang="it-IT" sz="2800" b="1" dirty="0">
              <a:solidFill>
                <a:schemeClr val="bg1"/>
              </a:solidFill>
              <a:latin typeface="Aharoni" panose="020F0502020204030204" pitchFamily="2" charset="-79"/>
              <a:ea typeface="Calibri" panose="020F0502020204030204" pitchFamily="34" charset="0"/>
              <a:cs typeface="Aharoni" panose="020F0502020204030204" pitchFamily="2" charset="-79"/>
            </a:endParaRPr>
          </a:p>
          <a:p>
            <a:pPr algn="ctr"/>
            <a:r>
              <a:rPr lang="it-IT" sz="2800" b="1" dirty="0">
                <a:solidFill>
                  <a:schemeClr val="bg1"/>
                </a:solidFill>
                <a:effectLst/>
                <a:latin typeface="Aharoni" panose="020F0502020204030204" pitchFamily="2" charset="-79"/>
                <a:ea typeface="Calibri" panose="020F0502020204030204" pitchFamily="34" charset="0"/>
                <a:cs typeface="Aharoni" panose="020F0502020204030204" pitchFamily="2" charset="-79"/>
              </a:rPr>
              <a:t>I RISULTATI</a:t>
            </a:r>
          </a:p>
          <a:p>
            <a:pPr algn="ctr"/>
            <a:r>
              <a:rPr lang="it-IT" sz="2800" b="1">
                <a:solidFill>
                  <a:schemeClr val="bg1"/>
                </a:solidFill>
                <a:effectLst/>
                <a:latin typeface="Aharoni" panose="020F0502020204030204" pitchFamily="2" charset="-79"/>
                <a:ea typeface="Calibri" panose="020F0502020204030204" pitchFamily="34" charset="0"/>
                <a:cs typeface="Aharoni" panose="020F0502020204030204" pitchFamily="2" charset="-79"/>
              </a:rPr>
              <a:t>Francesco Delfino </a:t>
            </a:r>
            <a:endParaRPr lang="it-IT" sz="2800" b="1" dirty="0">
              <a:solidFill>
                <a:schemeClr val="bg1"/>
              </a:solidFill>
              <a:effectLst/>
              <a:latin typeface="Aharoni" panose="020F0502020204030204" pitchFamily="2" charset="-79"/>
              <a:ea typeface="Calibri" panose="020F0502020204030204" pitchFamily="34" charset="0"/>
              <a:cs typeface="Aharoni" panose="020F0502020204030204" pitchFamily="2" charset="-79"/>
            </a:endParaRPr>
          </a:p>
          <a:p>
            <a:pPr algn="ctr"/>
            <a:r>
              <a:rPr lang="it-IT" sz="2800" b="1" dirty="0">
                <a:solidFill>
                  <a:schemeClr val="bg1"/>
                </a:solidFill>
                <a:latin typeface="Aharoni" panose="020F0502020204030204" pitchFamily="2" charset="-79"/>
                <a:ea typeface="Calibri" panose="020F0502020204030204" pitchFamily="34" charset="0"/>
                <a:cs typeface="Aharoni" panose="020F0502020204030204" pitchFamily="2" charset="-79"/>
              </a:rPr>
              <a:t>Convegno conclusivo</a:t>
            </a:r>
          </a:p>
          <a:p>
            <a:pPr algn="ctr"/>
            <a:r>
              <a:rPr lang="it-IT" sz="2800" b="1" dirty="0">
                <a:solidFill>
                  <a:schemeClr val="bg1"/>
                </a:solidFill>
                <a:effectLst/>
                <a:latin typeface="Aharoni" panose="020F0502020204030204" pitchFamily="2" charset="-79"/>
                <a:ea typeface="Calibri" panose="020F0502020204030204" pitchFamily="34" charset="0"/>
                <a:cs typeface="Aharoni" panose="020F0502020204030204" pitchFamily="2" charset="-79"/>
              </a:rPr>
              <a:t>23 giugno 2026, Palazzo Rospigliosi, Roma</a:t>
            </a:r>
          </a:p>
          <a:p>
            <a:pPr algn="ctr"/>
            <a:endParaRPr lang="it-IT" sz="2800" b="1" dirty="0">
              <a:solidFill>
                <a:schemeClr val="bg1"/>
              </a:solidFill>
              <a:effectLst/>
              <a:latin typeface="Aharoni" panose="020F0502020204030204" pitchFamily="2" charset="-79"/>
              <a:ea typeface="Calibri" panose="020F0502020204030204" pitchFamily="34" charset="0"/>
              <a:cs typeface="Aharoni" panose="020F0502020204030204" pitchFamily="2" charset="-79"/>
            </a:endParaRPr>
          </a:p>
          <a:p>
            <a:pPr algn="ctr"/>
            <a:endParaRPr lang="it-IT" sz="2800" b="1" dirty="0">
              <a:solidFill>
                <a:schemeClr val="bg1"/>
              </a:solidFill>
              <a:latin typeface="Aharoni" panose="020F0502020204030204" pitchFamily="2" charset="-79"/>
              <a:cs typeface="Aharoni" panose="020F0502020204030204" pitchFamily="2" charset="-79"/>
            </a:endParaRPr>
          </a:p>
          <a:p>
            <a:pPr algn="ctr">
              <a:lnSpc>
                <a:spcPct val="115000"/>
              </a:lnSpc>
              <a:spcAft>
                <a:spcPts val="800"/>
              </a:spcAft>
              <a:buNone/>
            </a:pPr>
            <a:endParaRPr lang="it-IT" sz="1600" kern="100" dirty="0">
              <a:solidFill>
                <a:schemeClr val="bg1"/>
              </a:solidFill>
              <a:effectLst/>
              <a:latin typeface="Garamond" panose="02020404030301010803" pitchFamily="18" charset="0"/>
              <a:ea typeface="Aptos" panose="020B0004020202020204" pitchFamily="34" charset="0"/>
              <a:cs typeface="Times New Roman" panose="02020603050405020304" pitchFamily="18" charset="0"/>
            </a:endParaRPr>
          </a:p>
        </p:txBody>
      </p:sp>
      <p:pic>
        <p:nvPicPr>
          <p:cNvPr id="63" name="Immagine 62" descr="Immagine che contiene schizzo, Elementi grafici, clipart, simbolo&#10;&#10;Descrizione generata automaticamente">
            <a:extLst>
              <a:ext uri="{FF2B5EF4-FFF2-40B4-BE49-F238E27FC236}">
                <a16:creationId xmlns:a16="http://schemas.microsoft.com/office/drawing/2014/main" id="{1C187E4E-2748-5799-D62A-76EC493B2B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7800" y="196158"/>
            <a:ext cx="2594105" cy="1452495"/>
          </a:xfrm>
          <a:prstGeom prst="rect">
            <a:avLst/>
          </a:prstGeom>
        </p:spPr>
      </p:pic>
      <p:pic>
        <p:nvPicPr>
          <p:cNvPr id="66" name="Immagine 65" descr="Immagine che contiene testo, Carattere, corona, logo&#10;&#10;Descrizione generata automaticamente">
            <a:extLst>
              <a:ext uri="{FF2B5EF4-FFF2-40B4-BE49-F238E27FC236}">
                <a16:creationId xmlns:a16="http://schemas.microsoft.com/office/drawing/2014/main" id="{E42FB465-E1D6-2A6A-B0F6-5B8BD4DA6B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457200"/>
            <a:ext cx="3476190" cy="1076190"/>
          </a:xfrm>
          <a:prstGeom prst="rect">
            <a:avLst/>
          </a:prstGeom>
        </p:spPr>
      </p:pic>
      <p:pic>
        <p:nvPicPr>
          <p:cNvPr id="3" name="Immagine 2">
            <a:extLst>
              <a:ext uri="{FF2B5EF4-FFF2-40B4-BE49-F238E27FC236}">
                <a16:creationId xmlns:a16="http://schemas.microsoft.com/office/drawing/2014/main" id="{6DCCD397-6C92-4169-F151-3E12973A89AF}"/>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3019" y="5873249"/>
            <a:ext cx="11069762" cy="689560"/>
          </a:xfrm>
          <a:prstGeom prst="rect">
            <a:avLst/>
          </a:prstGeom>
          <a:noFill/>
          <a:ln>
            <a:noFill/>
          </a:ln>
        </p:spPr>
      </p:pic>
    </p:spTree>
    <p:extLst>
      <p:ext uri="{BB962C8B-B14F-4D97-AF65-F5344CB8AC3E}">
        <p14:creationId xmlns:p14="http://schemas.microsoft.com/office/powerpoint/2010/main" val="1773516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86139-549B-CDA9-1F9F-E4299F4CEFA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E657CC6-0EFD-8786-B895-3773C5DBB96B}"/>
              </a:ext>
            </a:extLst>
          </p:cNvPr>
          <p:cNvSpPr>
            <a:spLocks noGrp="1"/>
          </p:cNvSpPr>
          <p:nvPr>
            <p:ph type="title"/>
          </p:nvPr>
        </p:nvSpPr>
        <p:spPr>
          <a:xfrm>
            <a:off x="288235" y="365128"/>
            <a:ext cx="11615530" cy="890466"/>
          </a:xfrm>
        </p:spPr>
        <p:txBody>
          <a:bodyPr>
            <a:normAutofit/>
          </a:bodyPr>
          <a:lstStyle/>
          <a:p>
            <a:pPr lvl="0"/>
            <a:r>
              <a:rPr lang="it-IT" dirty="0"/>
              <a:t>1. La collaborazione istituzionale di UPI nel processo di predisposizione delle Linee Guida e dei Manuali Operativi</a:t>
            </a:r>
          </a:p>
        </p:txBody>
      </p:sp>
      <p:sp>
        <p:nvSpPr>
          <p:cNvPr id="3" name="Segnaposto contenuto 2">
            <a:extLst>
              <a:ext uri="{FF2B5EF4-FFF2-40B4-BE49-F238E27FC236}">
                <a16:creationId xmlns:a16="http://schemas.microsoft.com/office/drawing/2014/main" id="{2A705D02-3CDF-725C-13ED-55FD9926B3C5}"/>
              </a:ext>
            </a:extLst>
          </p:cNvPr>
          <p:cNvSpPr>
            <a:spLocks noGrp="1"/>
          </p:cNvSpPr>
          <p:nvPr>
            <p:ph idx="1"/>
          </p:nvPr>
        </p:nvSpPr>
        <p:spPr>
          <a:xfrm>
            <a:off x="288235" y="1362631"/>
            <a:ext cx="11615529" cy="4825834"/>
          </a:xfrm>
        </p:spPr>
        <p:txBody>
          <a:bodyPr>
            <a:normAutofit fontScale="62500" lnSpcReduction="20000"/>
          </a:bodyPr>
          <a:lstStyle/>
          <a:p>
            <a:pPr marL="0" lvl="0" indent="0">
              <a:buNone/>
            </a:pPr>
            <a:r>
              <a:rPr lang="it-IT" sz="3200" b="1" dirty="0"/>
              <a:t>   </a:t>
            </a:r>
            <a:r>
              <a:rPr lang="it-IT" sz="3200" b="1" dirty="0">
                <a:solidFill>
                  <a:srgbClr val="FF0000"/>
                </a:solidFill>
              </a:rPr>
              <a:t>Pensare alla nuova Provincia: significato e prospettive</a:t>
            </a:r>
          </a:p>
          <a:p>
            <a:pPr marL="0" lvl="0" indent="0">
              <a:buNone/>
            </a:pPr>
            <a:r>
              <a:rPr lang="it-IT" sz="2900" b="1" dirty="0"/>
              <a:t>   </a:t>
            </a:r>
            <a:r>
              <a:rPr lang="it-IT" sz="2900" b="1" dirty="0">
                <a:solidFill>
                  <a:srgbClr val="FF0000"/>
                </a:solidFill>
              </a:rPr>
              <a:t>Accompagnare il processo di costruzione del PIAO:</a:t>
            </a:r>
          </a:p>
          <a:p>
            <a:pPr lvl="0" algn="just"/>
            <a:r>
              <a:rPr lang="it-IT" sz="2800" b="1" dirty="0"/>
              <a:t>semplificare i contenuti del PIAO per ottenere comprensibilità e chiarezza </a:t>
            </a:r>
            <a:r>
              <a:rPr lang="it-IT" sz="2800" dirty="0"/>
              <a:t>delle</a:t>
            </a:r>
          </a:p>
          <a:p>
            <a:pPr marL="0" lvl="0" indent="0" algn="just">
              <a:buNone/>
            </a:pPr>
            <a:r>
              <a:rPr lang="it-IT" sz="2800" dirty="0"/>
              <a:t>    finalità e accessibilità per i fruitori,</a:t>
            </a:r>
          </a:p>
          <a:p>
            <a:pPr lvl="0" algn="just"/>
            <a:r>
              <a:rPr lang="it-IT" sz="2800" dirty="0"/>
              <a:t>- </a:t>
            </a:r>
            <a:r>
              <a:rPr lang="it-IT" sz="2800" b="1" dirty="0"/>
              <a:t>proporre indicatori che posti a sistema </a:t>
            </a:r>
            <a:r>
              <a:rPr lang="it-IT" sz="2800" dirty="0"/>
              <a:t>siano in linea con le funzioni fondamentali</a:t>
            </a:r>
          </a:p>
          <a:p>
            <a:pPr marL="0" lvl="0" indent="0" algn="just">
              <a:buNone/>
            </a:pPr>
            <a:r>
              <a:rPr lang="it-IT" sz="2800" dirty="0"/>
              <a:t>    della Provincia;</a:t>
            </a:r>
          </a:p>
          <a:p>
            <a:pPr lvl="0" algn="just"/>
            <a:r>
              <a:rPr lang="it-IT" sz="2800" dirty="0"/>
              <a:t>- analizzare le </a:t>
            </a:r>
            <a:r>
              <a:rPr lang="it-IT" sz="2800" b="1" dirty="0"/>
              <a:t>finalità degli indicatori </a:t>
            </a:r>
            <a:r>
              <a:rPr lang="it-IT" sz="2800" dirty="0"/>
              <a:t>per renderli </a:t>
            </a:r>
            <a:r>
              <a:rPr lang="it-IT" sz="2800" b="1" dirty="0"/>
              <a:t>leggibili</a:t>
            </a:r>
            <a:r>
              <a:rPr lang="it-IT" sz="2800" dirty="0"/>
              <a:t> per i portatori di</a:t>
            </a:r>
          </a:p>
          <a:p>
            <a:pPr marL="0" lvl="0" indent="0" algn="just">
              <a:buNone/>
            </a:pPr>
            <a:r>
              <a:rPr lang="it-IT" sz="2800" dirty="0"/>
              <a:t>    interesse;</a:t>
            </a:r>
          </a:p>
          <a:p>
            <a:pPr lvl="0" algn="just"/>
            <a:r>
              <a:rPr lang="it-IT" sz="2800" dirty="0"/>
              <a:t>- analizzare </a:t>
            </a:r>
            <a:r>
              <a:rPr lang="it-IT" sz="2800" b="1" dirty="0"/>
              <a:t>il concetto di “valore pubblico” per la Provincia </a:t>
            </a:r>
            <a:r>
              <a:rPr lang="it-IT" sz="2800" dirty="0"/>
              <a:t>soprattutto in relazione</a:t>
            </a:r>
          </a:p>
          <a:p>
            <a:pPr marL="0" lvl="0" indent="0" algn="just">
              <a:buNone/>
            </a:pPr>
            <a:r>
              <a:rPr lang="it-IT" sz="2800" dirty="0"/>
              <a:t>    alla </a:t>
            </a:r>
            <a:r>
              <a:rPr lang="it-IT" sz="2800" b="1" dirty="0"/>
              <a:t>propensione agli investimenti</a:t>
            </a:r>
            <a:r>
              <a:rPr lang="it-IT" sz="2800" dirty="0"/>
              <a:t>, ai servizi di </a:t>
            </a:r>
            <a:r>
              <a:rPr lang="it-IT" sz="2800" b="1" dirty="0"/>
              <a:t>assistenza per i Comuni </a:t>
            </a:r>
            <a:r>
              <a:rPr lang="it-IT" sz="2800" dirty="0"/>
              <a:t>di minore</a:t>
            </a:r>
          </a:p>
          <a:p>
            <a:pPr marL="0" lvl="0" indent="0" algn="just">
              <a:buNone/>
            </a:pPr>
            <a:r>
              <a:rPr lang="it-IT" sz="2800" dirty="0"/>
              <a:t>    dimensione e alle </a:t>
            </a:r>
            <a:r>
              <a:rPr lang="it-IT" sz="2800" b="1" dirty="0"/>
              <a:t>SUA;</a:t>
            </a:r>
          </a:p>
          <a:p>
            <a:pPr lvl="0" algn="just"/>
            <a:r>
              <a:rPr lang="it-IT" sz="2800" dirty="0"/>
              <a:t>- </a:t>
            </a:r>
            <a:r>
              <a:rPr lang="it-IT" sz="2800" b="1" dirty="0"/>
              <a:t>inserire in modo integrato il PIAO nella filiera degli strumenti di programmazione</a:t>
            </a:r>
          </a:p>
          <a:p>
            <a:pPr marL="0" lvl="0" indent="0" algn="just">
              <a:buNone/>
            </a:pPr>
            <a:r>
              <a:rPr lang="it-IT" sz="2800" b="1" dirty="0"/>
              <a:t>    e di bilancio della Provincia anche nella prospettiva della contabilità </a:t>
            </a:r>
            <a:r>
              <a:rPr lang="it-IT" sz="2800" b="1" dirty="0" err="1"/>
              <a:t>Accrual</a:t>
            </a:r>
            <a:r>
              <a:rPr lang="it-IT" sz="2800" b="1" dirty="0"/>
              <a:t> in</a:t>
            </a:r>
          </a:p>
          <a:p>
            <a:pPr marL="0" lvl="0" indent="0" algn="just">
              <a:buNone/>
            </a:pPr>
            <a:r>
              <a:rPr lang="it-IT" sz="2800" b="1" dirty="0"/>
              <a:t>    visione patrimoniale</a:t>
            </a:r>
            <a:r>
              <a:rPr lang="it-IT" sz="2800" dirty="0"/>
              <a:t>;</a:t>
            </a:r>
          </a:p>
          <a:p>
            <a:pPr lvl="0" algn="just"/>
            <a:r>
              <a:rPr lang="it-IT" sz="2800" dirty="0"/>
              <a:t>- affrontare il </a:t>
            </a:r>
            <a:r>
              <a:rPr lang="it-IT" sz="2800" b="1" dirty="0"/>
              <a:t>tema organizzativo </a:t>
            </a:r>
            <a:r>
              <a:rPr lang="it-IT" sz="2800" dirty="0"/>
              <a:t>anche in sinergia con il lavoro di ricerca </a:t>
            </a:r>
          </a:p>
          <a:p>
            <a:pPr marL="0" lvl="0" indent="0" algn="just">
              <a:buNone/>
            </a:pPr>
            <a:r>
              <a:rPr lang="it-IT" sz="2800" dirty="0"/>
              <a:t>    sul tema del personale e dello </a:t>
            </a:r>
            <a:r>
              <a:rPr lang="it-IT" sz="2800" b="1" dirty="0"/>
              <a:t>sviluppo organizzativo delle Province</a:t>
            </a:r>
            <a:r>
              <a:rPr lang="it-IT" sz="2800" dirty="0"/>
              <a:t>;</a:t>
            </a:r>
          </a:p>
          <a:p>
            <a:pPr lvl="0" algn="just"/>
            <a:r>
              <a:rPr lang="it-IT" sz="2800" dirty="0"/>
              <a:t>- rendere la </a:t>
            </a:r>
            <a:r>
              <a:rPr lang="it-IT" sz="2800" b="1" dirty="0"/>
              <a:t>valutazione delle performance </a:t>
            </a:r>
            <a:r>
              <a:rPr lang="it-IT" sz="2800" dirty="0"/>
              <a:t>un processo fondato sulle migliori prassi</a:t>
            </a:r>
          </a:p>
          <a:p>
            <a:pPr marL="0" lvl="0" indent="0" algn="just">
              <a:buNone/>
            </a:pPr>
            <a:r>
              <a:rPr lang="it-IT" sz="2800" dirty="0"/>
              <a:t>    esistenti negli enti territoriali, chiaro negli scopi e con indicatori semplici e</a:t>
            </a:r>
          </a:p>
          <a:p>
            <a:pPr marL="0" lvl="0" indent="0" algn="just">
              <a:buNone/>
            </a:pPr>
            <a:r>
              <a:rPr lang="it-IT" sz="2800" dirty="0"/>
              <a:t>    derivanti da misure costruite su fatti e comportamenti oggettivi e controllabili e</a:t>
            </a:r>
          </a:p>
          <a:p>
            <a:pPr marL="0" lvl="0" indent="0" algn="just">
              <a:buNone/>
            </a:pPr>
            <a:r>
              <a:rPr lang="it-IT" sz="2800" dirty="0"/>
              <a:t>    che garantiscano azioni di sviluppo (interne ed esterne) e di crescita dell’ente nel</a:t>
            </a:r>
          </a:p>
          <a:p>
            <a:pPr marL="0" lvl="0" indent="0" algn="just">
              <a:buNone/>
            </a:pPr>
            <a:r>
              <a:rPr lang="it-IT" sz="2800" dirty="0"/>
              <a:t>    territorio.</a:t>
            </a:r>
          </a:p>
          <a:p>
            <a:pPr marL="0" lvl="0" indent="0">
              <a:buNone/>
            </a:pPr>
            <a:endParaRPr lang="it-IT" sz="2800" dirty="0"/>
          </a:p>
        </p:txBody>
      </p:sp>
      <p:sp>
        <p:nvSpPr>
          <p:cNvPr id="4" name="Segnaposto numero diapositiva 3">
            <a:extLst>
              <a:ext uri="{FF2B5EF4-FFF2-40B4-BE49-F238E27FC236}">
                <a16:creationId xmlns:a16="http://schemas.microsoft.com/office/drawing/2014/main" id="{5E87FCD9-ADFA-734F-CDE8-BAE4C377FF81}"/>
              </a:ext>
            </a:extLst>
          </p:cNvPr>
          <p:cNvSpPr>
            <a:spLocks noGrp="1"/>
          </p:cNvSpPr>
          <p:nvPr>
            <p:ph type="sldNum" sz="quarter" idx="12"/>
          </p:nvPr>
        </p:nvSpPr>
        <p:spPr/>
        <p:txBody>
          <a:bodyPr/>
          <a:lstStyle/>
          <a:p>
            <a:fld id="{5227EEBA-6017-A44A-B64F-4FE1A456D679}" type="slidenum">
              <a:rPr lang="it-IT" smtClean="0"/>
              <a:pPr/>
              <a:t>2</a:t>
            </a:fld>
            <a:endParaRPr lang="it-IT"/>
          </a:p>
        </p:txBody>
      </p:sp>
    </p:spTree>
    <p:extLst>
      <p:ext uri="{BB962C8B-B14F-4D97-AF65-F5344CB8AC3E}">
        <p14:creationId xmlns:p14="http://schemas.microsoft.com/office/powerpoint/2010/main" val="693095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8D034-8FB5-5FA7-ECD8-CB80BBC902A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2B3E143-EB3A-5570-691C-8E3F58866F29}"/>
              </a:ext>
            </a:extLst>
          </p:cNvPr>
          <p:cNvSpPr>
            <a:spLocks noGrp="1"/>
          </p:cNvSpPr>
          <p:nvPr>
            <p:ph type="title"/>
          </p:nvPr>
        </p:nvSpPr>
        <p:spPr>
          <a:xfrm>
            <a:off x="288235" y="526362"/>
            <a:ext cx="11615530" cy="718237"/>
          </a:xfrm>
        </p:spPr>
        <p:txBody>
          <a:bodyPr>
            <a:noAutofit/>
          </a:bodyPr>
          <a:lstStyle/>
          <a:p>
            <a:pPr lvl="0"/>
            <a:r>
              <a:rPr lang="it-IT" dirty="0"/>
              <a:t>2. Principali indirizzi metodologici contenuti nel Manuale Operativo PIAO 2025 sulle Province</a:t>
            </a:r>
          </a:p>
        </p:txBody>
      </p:sp>
      <p:sp>
        <p:nvSpPr>
          <p:cNvPr id="3" name="Segnaposto contenuto 2">
            <a:extLst>
              <a:ext uri="{FF2B5EF4-FFF2-40B4-BE49-F238E27FC236}">
                <a16:creationId xmlns:a16="http://schemas.microsoft.com/office/drawing/2014/main" id="{C3A6AACB-287D-933E-DD1C-BFFA9735DC5B}"/>
              </a:ext>
            </a:extLst>
          </p:cNvPr>
          <p:cNvSpPr>
            <a:spLocks noGrp="1"/>
          </p:cNvSpPr>
          <p:nvPr>
            <p:ph idx="1"/>
          </p:nvPr>
        </p:nvSpPr>
        <p:spPr>
          <a:xfrm>
            <a:off x="288235" y="1244599"/>
            <a:ext cx="11615529" cy="4932363"/>
          </a:xfrm>
        </p:spPr>
        <p:txBody>
          <a:bodyPr>
            <a:normAutofit fontScale="92500" lnSpcReduction="10000"/>
          </a:bodyPr>
          <a:lstStyle/>
          <a:p>
            <a:pPr marL="0" lvl="0" indent="0">
              <a:buNone/>
            </a:pPr>
            <a:r>
              <a:rPr lang="it-IT" sz="1800" b="1" dirty="0">
                <a:solidFill>
                  <a:srgbClr val="FF0000"/>
                </a:solidFill>
              </a:rPr>
              <a:t>L’ARCHITETTURA E IL CICLO DI PROGRAMMAZIONE E CONTROLLO</a:t>
            </a:r>
          </a:p>
          <a:p>
            <a:pPr marL="0" lvl="0" indent="0">
              <a:buNone/>
            </a:pPr>
            <a:r>
              <a:rPr lang="it-IT" sz="1800" dirty="0"/>
              <a:t>Per architettura di Programmazione e Controllo della Provincia s’intende la struttura e il rapporto</a:t>
            </a:r>
          </a:p>
          <a:p>
            <a:pPr marL="0" lvl="0" indent="0">
              <a:buNone/>
            </a:pPr>
            <a:r>
              <a:rPr lang="it-IT" sz="1800" dirty="0"/>
              <a:t>tra i propri documenti di previsione e monitoraggio. ..si ricorda che una delle principali criticità per l’integrazione della programmazione è costituita dall’assenza di </a:t>
            </a:r>
            <a:r>
              <a:rPr lang="it-IT" sz="1800" b="1" dirty="0"/>
              <a:t>riferimenti normativi certi e tra loro coerenti </a:t>
            </a:r>
            <a:r>
              <a:rPr lang="it-IT" sz="1800" dirty="0"/>
              <a:t>in merito al </a:t>
            </a:r>
            <a:r>
              <a:rPr lang="it-IT" sz="1800" b="1" dirty="0"/>
              <a:t>rapporto tra DUP, PEG e PIAO. </a:t>
            </a:r>
            <a:r>
              <a:rPr lang="it-IT" sz="1800" dirty="0"/>
              <a:t>Per tale  Motivo si propone un’architettura programmatica BREVE… </a:t>
            </a:r>
          </a:p>
          <a:p>
            <a:pPr marL="0" lvl="0" indent="0">
              <a:buNone/>
            </a:pPr>
            <a:r>
              <a:rPr lang="it-IT" sz="1800" b="1" dirty="0"/>
              <a:t>(I principi contabili?)</a:t>
            </a:r>
            <a:endParaRPr lang="it-IT" sz="1800" dirty="0"/>
          </a:p>
          <a:p>
            <a:pPr marL="0" lvl="0" indent="0">
              <a:buNone/>
            </a:pPr>
            <a:r>
              <a:rPr lang="it-IT" sz="1800" b="1" dirty="0">
                <a:solidFill>
                  <a:srgbClr val="FF0000"/>
                </a:solidFill>
              </a:rPr>
              <a:t>Il quadro logico della programmazione</a:t>
            </a:r>
          </a:p>
          <a:p>
            <a:pPr marL="0" lvl="0" indent="0" algn="just">
              <a:buNone/>
            </a:pPr>
            <a:r>
              <a:rPr lang="it-IT" sz="1800" b="1" dirty="0">
                <a:solidFill>
                  <a:schemeClr val="tx2">
                    <a:lumMod val="50000"/>
                    <a:lumOff val="50000"/>
                  </a:schemeClr>
                </a:solidFill>
              </a:rPr>
              <a:t>I livello programmatico (del VALORE PUBBLICO O STRATEGICO)</a:t>
            </a:r>
            <a:r>
              <a:rPr lang="it-IT" sz="1800" b="1" dirty="0"/>
              <a:t>. </a:t>
            </a:r>
            <a:r>
              <a:rPr lang="it-IT" sz="1800" dirty="0"/>
              <a:t>Contiene pochi e prioritari Obiettivi di Valore Pubblico Territoriale o OVPT (che rappresentano i miglioramenti attesi rispetto alle diverse dimensioni di benessere dei cittadini, delle imprese e  degli altri stakeholder) quinquennali (se coincidenti con le LPM) o triennali.</a:t>
            </a:r>
          </a:p>
          <a:p>
            <a:pPr marL="0" lvl="0" indent="0" algn="just">
              <a:buNone/>
            </a:pPr>
            <a:r>
              <a:rPr lang="it-IT" sz="1800" b="1" dirty="0">
                <a:solidFill>
                  <a:schemeClr val="tx2">
                    <a:lumMod val="50000"/>
                    <a:lumOff val="50000"/>
                  </a:schemeClr>
                </a:solidFill>
              </a:rPr>
              <a:t>II livello programmatico (OPERATIVO o GESTIONALE GENERALE).</a:t>
            </a:r>
          </a:p>
          <a:p>
            <a:pPr marL="0" lvl="0" indent="0" algn="just">
              <a:buNone/>
            </a:pPr>
            <a:r>
              <a:rPr lang="it-IT" sz="1800" b="1" dirty="0"/>
              <a:t>Si sottolinea la necessità di semplificare la definizione degli obiettivi gestionali nella catena – obiettivi operativi del DUP – obiettivi gestionali del PEG – indicatori di performance (PIAO) valorizzando il</a:t>
            </a:r>
          </a:p>
          <a:p>
            <a:pPr marL="0" lvl="0" indent="0" algn="just">
              <a:buNone/>
            </a:pPr>
            <a:r>
              <a:rPr lang="it-IT" sz="1800" b="1" dirty="0"/>
              <a:t>collegamento con le risorse finanziarie nel PEG: per accorciare la catena programmatica, </a:t>
            </a:r>
            <a:r>
              <a:rPr lang="it-IT" sz="1800" dirty="0"/>
              <a:t>la Provincia potrebbe quindi scegliere di far coincidere gli Obiettivi Gestionali Generali del PEG con gli Obiettivi Operativi del DUP </a:t>
            </a:r>
            <a:r>
              <a:rPr lang="it-IT" sz="1800" dirty="0" err="1"/>
              <a:t>SeO</a:t>
            </a:r>
            <a:r>
              <a:rPr lang="it-IT" sz="1800" dirty="0"/>
              <a:t>, rimandando al PIAO l’associazione di congrui indicatori di performance (efficacia ed efficienza).</a:t>
            </a:r>
          </a:p>
          <a:p>
            <a:pPr marL="0" lvl="0" indent="0" algn="just">
              <a:buNone/>
            </a:pPr>
            <a:r>
              <a:rPr lang="it-IT" sz="1800" b="1" dirty="0">
                <a:solidFill>
                  <a:schemeClr val="tx2">
                    <a:lumMod val="50000"/>
                    <a:lumOff val="50000"/>
                  </a:schemeClr>
                </a:solidFill>
              </a:rPr>
              <a:t>III livello programmatico (della SALUTE AMMINISTRATIVA o GESTIONALE</a:t>
            </a:r>
          </a:p>
          <a:p>
            <a:pPr marL="0" lvl="0" indent="0" algn="just">
              <a:buNone/>
            </a:pPr>
            <a:r>
              <a:rPr lang="it-IT" sz="1800" b="1" dirty="0"/>
              <a:t>SPECIFICO). Contiene le azioni organizzative e professionali funzionali ad abilitare, quindi a rendere possibile, il miglioramento della performance e la mitigazione dei rischi e, in ultima istanza, la generazione del VPT.</a:t>
            </a:r>
          </a:p>
        </p:txBody>
      </p:sp>
      <p:sp>
        <p:nvSpPr>
          <p:cNvPr id="4" name="Segnaposto numero diapositiva 3">
            <a:extLst>
              <a:ext uri="{FF2B5EF4-FFF2-40B4-BE49-F238E27FC236}">
                <a16:creationId xmlns:a16="http://schemas.microsoft.com/office/drawing/2014/main" id="{7F282CF2-FE4E-D34D-F218-C76582F79E05}"/>
              </a:ext>
            </a:extLst>
          </p:cNvPr>
          <p:cNvSpPr>
            <a:spLocks noGrp="1"/>
          </p:cNvSpPr>
          <p:nvPr>
            <p:ph type="sldNum" sz="quarter" idx="12"/>
          </p:nvPr>
        </p:nvSpPr>
        <p:spPr/>
        <p:txBody>
          <a:bodyPr/>
          <a:lstStyle/>
          <a:p>
            <a:fld id="{5227EEBA-6017-A44A-B64F-4FE1A456D679}" type="slidenum">
              <a:rPr lang="it-IT" smtClean="0"/>
              <a:pPr/>
              <a:t>3</a:t>
            </a:fld>
            <a:endParaRPr lang="it-IT"/>
          </a:p>
        </p:txBody>
      </p:sp>
    </p:spTree>
    <p:extLst>
      <p:ext uri="{BB962C8B-B14F-4D97-AF65-F5344CB8AC3E}">
        <p14:creationId xmlns:p14="http://schemas.microsoft.com/office/powerpoint/2010/main" val="2078773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A2825-058B-1DB5-B0DD-F024F49A830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04BDAFA-3536-34D7-75EF-FA19966165B4}"/>
              </a:ext>
            </a:extLst>
          </p:cNvPr>
          <p:cNvSpPr>
            <a:spLocks noGrp="1"/>
          </p:cNvSpPr>
          <p:nvPr>
            <p:ph type="title"/>
          </p:nvPr>
        </p:nvSpPr>
        <p:spPr>
          <a:xfrm>
            <a:off x="288235" y="365128"/>
            <a:ext cx="11615530" cy="708298"/>
          </a:xfrm>
        </p:spPr>
        <p:txBody>
          <a:bodyPr>
            <a:normAutofit/>
          </a:bodyPr>
          <a:lstStyle/>
          <a:p>
            <a:pPr lvl="0"/>
            <a:r>
              <a:rPr lang="it-IT" dirty="0"/>
              <a:t>3. Possibili nuovi contenuti </a:t>
            </a:r>
          </a:p>
        </p:txBody>
      </p:sp>
      <p:sp>
        <p:nvSpPr>
          <p:cNvPr id="3" name="Segnaposto contenuto 2">
            <a:extLst>
              <a:ext uri="{FF2B5EF4-FFF2-40B4-BE49-F238E27FC236}">
                <a16:creationId xmlns:a16="http://schemas.microsoft.com/office/drawing/2014/main" id="{EB40B74B-1836-97C3-E927-1457B2272CA7}"/>
              </a:ext>
            </a:extLst>
          </p:cNvPr>
          <p:cNvSpPr>
            <a:spLocks noGrp="1"/>
          </p:cNvSpPr>
          <p:nvPr>
            <p:ph idx="1"/>
          </p:nvPr>
        </p:nvSpPr>
        <p:spPr>
          <a:xfrm>
            <a:off x="288235" y="1179443"/>
            <a:ext cx="11615529" cy="4997519"/>
          </a:xfrm>
        </p:spPr>
        <p:txBody>
          <a:bodyPr>
            <a:normAutofit fontScale="92500" lnSpcReduction="10000"/>
          </a:bodyPr>
          <a:lstStyle/>
          <a:p>
            <a:pPr marL="342900" lvl="0" indent="-342900" algn="just" defTabSz="457200">
              <a:spcBef>
                <a:spcPts val="1000"/>
              </a:spcBef>
              <a:buClr>
                <a:srgbClr val="A53010"/>
              </a:buClr>
              <a:buFont typeface="Wingdings 3" charset="2"/>
              <a:buChar char=""/>
            </a:pPr>
            <a:r>
              <a:rPr lang="it-IT" sz="2200" b="1" dirty="0">
                <a:solidFill>
                  <a:prstClr val="black">
                    <a:lumMod val="75000"/>
                    <a:lumOff val="25000"/>
                  </a:prstClr>
                </a:solidFill>
                <a:latin typeface="Century Gothic" panose="020B0502020202020204"/>
              </a:rPr>
              <a:t>Nelle relazioni con i Comuni del territorio provinciale si possono individuare più filoni di attività possibili per le province:</a:t>
            </a:r>
          </a:p>
          <a:p>
            <a:pPr marL="342900" lvl="0" indent="-342900" algn="just" defTabSz="457200">
              <a:spcBef>
                <a:spcPts val="1000"/>
              </a:spcBef>
              <a:buClr>
                <a:srgbClr val="A53010"/>
              </a:buClr>
              <a:buFont typeface="Wingdings 3" charset="2"/>
              <a:buChar char=""/>
            </a:pPr>
            <a:r>
              <a:rPr lang="it-IT" sz="2200" dirty="0">
                <a:solidFill>
                  <a:prstClr val="black">
                    <a:lumMod val="75000"/>
                    <a:lumOff val="25000"/>
                  </a:prstClr>
                </a:solidFill>
                <a:latin typeface="Century Gothic" panose="020B0502020202020204"/>
              </a:rPr>
              <a:t>quella orientata alla </a:t>
            </a:r>
            <a:r>
              <a:rPr lang="it-IT" sz="2200" b="1" dirty="0">
                <a:solidFill>
                  <a:prstClr val="black">
                    <a:lumMod val="75000"/>
                    <a:lumOff val="25000"/>
                  </a:prstClr>
                </a:solidFill>
                <a:latin typeface="Century Gothic" panose="020B0502020202020204"/>
              </a:rPr>
              <a:t>pianificazione territoriale </a:t>
            </a:r>
            <a:r>
              <a:rPr lang="it-IT" sz="2200" dirty="0">
                <a:solidFill>
                  <a:prstClr val="black">
                    <a:lumMod val="75000"/>
                    <a:lumOff val="25000"/>
                  </a:prstClr>
                </a:solidFill>
                <a:latin typeface="Century Gothic" panose="020B0502020202020204"/>
              </a:rPr>
              <a:t>provinciale di coordinamento e alla cura dello sviluppo strategico del territorio; </a:t>
            </a:r>
          </a:p>
          <a:p>
            <a:pPr marL="342900" lvl="0" indent="-342900" algn="just" defTabSz="457200">
              <a:spcBef>
                <a:spcPts val="1000"/>
              </a:spcBef>
              <a:buClr>
                <a:srgbClr val="A53010"/>
              </a:buClr>
              <a:buFont typeface="Wingdings 3" charset="2"/>
              <a:buChar char=""/>
            </a:pPr>
            <a:r>
              <a:rPr lang="it-IT" sz="2200" dirty="0">
                <a:solidFill>
                  <a:prstClr val="black">
                    <a:lumMod val="75000"/>
                    <a:lumOff val="25000"/>
                  </a:prstClr>
                </a:solidFill>
                <a:latin typeface="Century Gothic" panose="020B0502020202020204"/>
              </a:rPr>
              <a:t>l’azione coordinata di definizione della </a:t>
            </a:r>
            <a:r>
              <a:rPr lang="it-IT" sz="2200" b="1" dirty="0">
                <a:solidFill>
                  <a:prstClr val="black">
                    <a:lumMod val="75000"/>
                    <a:lumOff val="25000"/>
                  </a:prstClr>
                </a:solidFill>
                <a:latin typeface="Century Gothic" panose="020B0502020202020204"/>
              </a:rPr>
              <a:t>programmazione economico – finanziaria di carattere strategico e anche operativa riferita al territorio di competenza</a:t>
            </a:r>
            <a:r>
              <a:rPr lang="it-IT" sz="2200" dirty="0">
                <a:solidFill>
                  <a:prstClr val="black">
                    <a:lumMod val="75000"/>
                    <a:lumOff val="25000"/>
                  </a:prstClr>
                </a:solidFill>
                <a:latin typeface="Century Gothic" panose="020B0502020202020204"/>
              </a:rPr>
              <a:t> (Documento Unico di Programmazione – DUP e valore pubblico); </a:t>
            </a:r>
          </a:p>
          <a:p>
            <a:pPr marL="342900" lvl="0" indent="-342900" algn="just" defTabSz="457200">
              <a:spcBef>
                <a:spcPts val="1000"/>
              </a:spcBef>
              <a:buClr>
                <a:srgbClr val="A53010"/>
              </a:buClr>
              <a:buFont typeface="Wingdings 3" charset="2"/>
              <a:buChar char=""/>
            </a:pPr>
            <a:r>
              <a:rPr lang="it-IT" sz="2200" dirty="0">
                <a:solidFill>
                  <a:prstClr val="black">
                    <a:lumMod val="75000"/>
                    <a:lumOff val="25000"/>
                  </a:prstClr>
                </a:solidFill>
                <a:latin typeface="Century Gothic" panose="020B0502020202020204"/>
              </a:rPr>
              <a:t>l’azione di confronto e programmazione integrata delle </a:t>
            </a:r>
            <a:r>
              <a:rPr lang="it-IT" sz="2200" b="1" dirty="0">
                <a:solidFill>
                  <a:prstClr val="black">
                    <a:lumMod val="75000"/>
                    <a:lumOff val="25000"/>
                  </a:prstClr>
                </a:solidFill>
                <a:latin typeface="Century Gothic" panose="020B0502020202020204"/>
              </a:rPr>
              <a:t>politiche di investimento sul territorio;</a:t>
            </a:r>
          </a:p>
          <a:p>
            <a:pPr marL="342900" lvl="0" indent="-342900" algn="just" defTabSz="457200">
              <a:spcBef>
                <a:spcPts val="1000"/>
              </a:spcBef>
              <a:buClr>
                <a:srgbClr val="A53010"/>
              </a:buClr>
              <a:buFont typeface="Wingdings 3" charset="2"/>
              <a:buChar char=""/>
            </a:pPr>
            <a:r>
              <a:rPr lang="it-IT" sz="2200" dirty="0">
                <a:solidFill>
                  <a:prstClr val="black">
                    <a:lumMod val="75000"/>
                    <a:lumOff val="25000"/>
                  </a:prstClr>
                </a:solidFill>
                <a:latin typeface="Century Gothic" panose="020B0502020202020204"/>
              </a:rPr>
              <a:t>l’azione di gestione coordinata del ricorso </a:t>
            </a:r>
            <a:r>
              <a:rPr lang="it-IT" sz="2200" b="1" dirty="0">
                <a:solidFill>
                  <a:prstClr val="black">
                    <a:lumMod val="75000"/>
                    <a:lumOff val="25000"/>
                  </a:prstClr>
                </a:solidFill>
                <a:latin typeface="Century Gothic" panose="020B0502020202020204"/>
              </a:rPr>
              <a:t>all’indebitamento</a:t>
            </a:r>
            <a:r>
              <a:rPr lang="it-IT" sz="2200" dirty="0">
                <a:solidFill>
                  <a:prstClr val="black">
                    <a:lumMod val="75000"/>
                    <a:lumOff val="25000"/>
                  </a:prstClr>
                </a:solidFill>
                <a:latin typeface="Century Gothic" panose="020B0502020202020204"/>
              </a:rPr>
              <a:t> da parte dei Comuni e della Provincia per il finanziamento degli investimenti e altresì di ottimizzazione dell’utilizzo </a:t>
            </a:r>
            <a:r>
              <a:rPr lang="it-IT" sz="2200" b="1" dirty="0">
                <a:solidFill>
                  <a:prstClr val="black">
                    <a:lumMod val="75000"/>
                    <a:lumOff val="25000"/>
                  </a:prstClr>
                </a:solidFill>
                <a:latin typeface="Century Gothic" panose="020B0502020202020204"/>
              </a:rPr>
              <a:t>delle risorse in conto capitale </a:t>
            </a:r>
            <a:r>
              <a:rPr lang="it-IT" sz="2200" dirty="0">
                <a:solidFill>
                  <a:prstClr val="black">
                    <a:lumMod val="75000"/>
                    <a:lumOff val="25000"/>
                  </a:prstClr>
                </a:solidFill>
                <a:latin typeface="Century Gothic" panose="020B0502020202020204"/>
              </a:rPr>
              <a:t>proveniente dall’Unione Europea, dallo Stato, dalla Regione e da altre autonomie funzionali. I progetti a rendicontazione. La tempistica. I target……</a:t>
            </a:r>
          </a:p>
          <a:p>
            <a:pPr marL="342900" lvl="0" indent="-342900" algn="just" defTabSz="457200">
              <a:spcBef>
                <a:spcPts val="1000"/>
              </a:spcBef>
              <a:buClr>
                <a:srgbClr val="A53010"/>
              </a:buClr>
              <a:buFont typeface="Wingdings 3" charset="2"/>
              <a:buChar char=""/>
            </a:pPr>
            <a:r>
              <a:rPr lang="it-IT" sz="2200" dirty="0">
                <a:solidFill>
                  <a:prstClr val="black">
                    <a:lumMod val="75000"/>
                    <a:lumOff val="25000"/>
                  </a:prstClr>
                </a:solidFill>
                <a:latin typeface="Century Gothic" panose="020B0502020202020204"/>
              </a:rPr>
              <a:t>la progettazione, realizzazione e funzionamento, insieme ai Comuni dell’area, della </a:t>
            </a:r>
            <a:r>
              <a:rPr lang="it-IT" sz="2200" b="1" dirty="0">
                <a:solidFill>
                  <a:prstClr val="black">
                    <a:lumMod val="75000"/>
                    <a:lumOff val="25000"/>
                  </a:prstClr>
                </a:solidFill>
                <a:latin typeface="Century Gothic" panose="020B0502020202020204"/>
              </a:rPr>
              <a:t>Stazione unica appaltante come ufficio delle “politiche contrattuali del territorio”</a:t>
            </a:r>
          </a:p>
          <a:p>
            <a:pPr marL="342900" lvl="0" indent="-342900" algn="just" defTabSz="457200">
              <a:spcBef>
                <a:spcPts val="1000"/>
              </a:spcBef>
              <a:buClr>
                <a:srgbClr val="A53010"/>
              </a:buClr>
              <a:buFont typeface="Wingdings 3" charset="2"/>
              <a:buChar char=""/>
            </a:pPr>
            <a:endParaRPr lang="it-IT" sz="2800" dirty="0"/>
          </a:p>
        </p:txBody>
      </p:sp>
      <p:sp>
        <p:nvSpPr>
          <p:cNvPr id="4" name="Segnaposto numero diapositiva 3">
            <a:extLst>
              <a:ext uri="{FF2B5EF4-FFF2-40B4-BE49-F238E27FC236}">
                <a16:creationId xmlns:a16="http://schemas.microsoft.com/office/drawing/2014/main" id="{217C457C-B347-70C9-E1A9-CE236D779A4A}"/>
              </a:ext>
            </a:extLst>
          </p:cNvPr>
          <p:cNvSpPr>
            <a:spLocks noGrp="1"/>
          </p:cNvSpPr>
          <p:nvPr>
            <p:ph type="sldNum" sz="quarter" idx="12"/>
          </p:nvPr>
        </p:nvSpPr>
        <p:spPr/>
        <p:txBody>
          <a:bodyPr/>
          <a:lstStyle/>
          <a:p>
            <a:fld id="{5227EEBA-6017-A44A-B64F-4FE1A456D679}" type="slidenum">
              <a:rPr lang="it-IT" smtClean="0"/>
              <a:pPr/>
              <a:t>4</a:t>
            </a:fld>
            <a:endParaRPr lang="it-IT"/>
          </a:p>
        </p:txBody>
      </p:sp>
    </p:spTree>
    <p:extLst>
      <p:ext uri="{BB962C8B-B14F-4D97-AF65-F5344CB8AC3E}">
        <p14:creationId xmlns:p14="http://schemas.microsoft.com/office/powerpoint/2010/main" val="639178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58425-1EFB-5ACE-3BFD-2577663056F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75D97B5-50FD-DCB2-55BB-C855C5C3AF4F}"/>
              </a:ext>
            </a:extLst>
          </p:cNvPr>
          <p:cNvSpPr>
            <a:spLocks noGrp="1"/>
          </p:cNvSpPr>
          <p:nvPr>
            <p:ph type="title"/>
          </p:nvPr>
        </p:nvSpPr>
        <p:spPr>
          <a:xfrm>
            <a:off x="288235" y="365127"/>
            <a:ext cx="11615530" cy="718237"/>
          </a:xfrm>
        </p:spPr>
        <p:txBody>
          <a:bodyPr>
            <a:noAutofit/>
          </a:bodyPr>
          <a:lstStyle/>
          <a:p>
            <a:r>
              <a:rPr lang="it-IT" dirty="0"/>
              <a:t>4. Miglioramento della Pianificazione integrata e Valore Pubblico delle Province </a:t>
            </a:r>
          </a:p>
        </p:txBody>
      </p:sp>
      <p:sp>
        <p:nvSpPr>
          <p:cNvPr id="3" name="Segnaposto contenuto 2">
            <a:extLst>
              <a:ext uri="{FF2B5EF4-FFF2-40B4-BE49-F238E27FC236}">
                <a16:creationId xmlns:a16="http://schemas.microsoft.com/office/drawing/2014/main" id="{233F630A-F672-8954-1ED9-10311724BBA4}"/>
              </a:ext>
            </a:extLst>
          </p:cNvPr>
          <p:cNvSpPr>
            <a:spLocks noGrp="1"/>
          </p:cNvSpPr>
          <p:nvPr>
            <p:ph idx="1"/>
          </p:nvPr>
        </p:nvSpPr>
        <p:spPr>
          <a:xfrm>
            <a:off x="288235" y="1404729"/>
            <a:ext cx="11615529" cy="4772233"/>
          </a:xfrm>
        </p:spPr>
        <p:txBody>
          <a:bodyPr>
            <a:normAutofit fontScale="92500" lnSpcReduction="10000"/>
          </a:bodyPr>
          <a:lstStyle/>
          <a:p>
            <a:pPr marL="342900" lvl="0" indent="-342900" algn="just" defTabSz="457200">
              <a:spcBef>
                <a:spcPts val="1000"/>
              </a:spcBef>
              <a:buClr>
                <a:srgbClr val="A53010"/>
              </a:buClr>
              <a:buFont typeface="Wingdings 3" charset="2"/>
              <a:buChar char=""/>
            </a:pPr>
            <a:r>
              <a:rPr lang="it-IT" sz="1800" b="1" dirty="0">
                <a:solidFill>
                  <a:prstClr val="black">
                    <a:lumMod val="75000"/>
                    <a:lumOff val="25000"/>
                  </a:prstClr>
                </a:solidFill>
                <a:latin typeface="Century Gothic" panose="020B0502020202020204"/>
              </a:rPr>
              <a:t>Ecologia, ambiente e rischio idrogeologico</a:t>
            </a:r>
          </a:p>
          <a:p>
            <a:pPr marL="342900" lvl="0" indent="-342900" algn="just" defTabSz="457200">
              <a:spcBef>
                <a:spcPts val="1000"/>
              </a:spcBef>
              <a:buClr>
                <a:srgbClr val="A53010"/>
              </a:buClr>
              <a:buFont typeface="Wingdings 3" charset="2"/>
              <a:buChar char=""/>
            </a:pPr>
            <a:r>
              <a:rPr lang="it-IT" sz="1800" b="1" dirty="0">
                <a:solidFill>
                  <a:prstClr val="black">
                    <a:lumMod val="75000"/>
                    <a:lumOff val="25000"/>
                  </a:prstClr>
                </a:solidFill>
                <a:latin typeface="Century Gothic" panose="020B0502020202020204"/>
              </a:rPr>
              <a:t>Le aree interne </a:t>
            </a:r>
          </a:p>
          <a:p>
            <a:pPr marL="342900" lvl="0" indent="-342900" algn="just" defTabSz="457200">
              <a:spcBef>
                <a:spcPts val="1000"/>
              </a:spcBef>
              <a:buClr>
                <a:srgbClr val="A53010"/>
              </a:buClr>
              <a:buFont typeface="Wingdings 3" charset="2"/>
              <a:buChar char=""/>
            </a:pPr>
            <a:r>
              <a:rPr lang="it-IT" sz="1800" b="1" dirty="0"/>
              <a:t>La cura del processo di digitalizzazione del sistema degli enti locali non solo all’interno degli enti ma come capacità di lettura della digitalizzazione quale risultato ottenuto dalla componente privata del territorio di riferimento </a:t>
            </a:r>
            <a:r>
              <a:rPr lang="it-IT" sz="1800" dirty="0"/>
              <a:t>(il cittadino singolo, i servizi, l’artigianato, il terzo settore e cosi di seguito) e dalle imprese e quindi da porre a sistema e da integrare, là ove possibile),</a:t>
            </a:r>
          </a:p>
          <a:p>
            <a:pPr marL="342900" indent="-342900" algn="just" defTabSz="457200">
              <a:spcBef>
                <a:spcPts val="1000"/>
              </a:spcBef>
              <a:buClr>
                <a:srgbClr val="A53010"/>
              </a:buClr>
              <a:buFont typeface="Wingdings 3" charset="2"/>
              <a:buChar char=""/>
            </a:pPr>
            <a:r>
              <a:rPr lang="it-IT" sz="1800" dirty="0"/>
              <a:t>cura della </a:t>
            </a:r>
            <a:r>
              <a:rPr lang="it-IT" sz="1800" b="1" dirty="0"/>
              <a:t>formazione e dell’assistenza tecnica ai Comuni </a:t>
            </a:r>
            <a:r>
              <a:rPr lang="it-IT" sz="1800" dirty="0"/>
              <a:t>per l’impianto, la sperimentazione e la tenuta della </a:t>
            </a:r>
            <a:r>
              <a:rPr lang="it-IT" sz="1800" b="1" dirty="0"/>
              <a:t>nuova contabilità “</a:t>
            </a:r>
            <a:r>
              <a:rPr lang="it-IT" sz="1800" b="1" dirty="0" err="1"/>
              <a:t>accrual</a:t>
            </a:r>
            <a:r>
              <a:rPr lang="it-IT" sz="1800" b="1" dirty="0"/>
              <a:t>” </a:t>
            </a:r>
            <a:r>
              <a:rPr lang="it-IT" sz="1800" dirty="0"/>
              <a:t>di cui alla Riforma 1.15 “Dotare le pubbliche amministrazioni di un sistema unico di contabilità economico patrimoniale </a:t>
            </a:r>
            <a:r>
              <a:rPr lang="it-IT" sz="1800" dirty="0" err="1"/>
              <a:t>accrual</a:t>
            </a:r>
            <a:r>
              <a:rPr lang="it-IT" sz="1800" dirty="0"/>
              <a:t>” – PNRR</a:t>
            </a:r>
          </a:p>
          <a:p>
            <a:pPr marL="342900" indent="-342900" algn="just" defTabSz="457200">
              <a:spcBef>
                <a:spcPts val="1000"/>
              </a:spcBef>
              <a:buClr>
                <a:srgbClr val="A53010"/>
              </a:buClr>
              <a:buFont typeface="Wingdings 3" charset="2"/>
              <a:buChar char=""/>
            </a:pPr>
            <a:r>
              <a:rPr lang="it-IT" sz="1800" b="1" dirty="0"/>
              <a:t>la formazione generale del personale dei Comuni </a:t>
            </a:r>
            <a:r>
              <a:rPr lang="it-IT" sz="1800" dirty="0"/>
              <a:t>in riferimento all’evoluzione del quadro normativo che riguarda gli enti locali –Investire nella conoscenza e nella direzione per obiettivi (strumenti di </a:t>
            </a:r>
            <a:r>
              <a:rPr lang="it-IT" sz="1800" dirty="0" err="1"/>
              <a:t>project</a:t>
            </a:r>
            <a:r>
              <a:rPr lang="it-IT" sz="1800" dirty="0"/>
              <a:t> management, BIM….)</a:t>
            </a:r>
          </a:p>
          <a:p>
            <a:pPr marL="342900" lvl="0" indent="-342900" algn="just" defTabSz="457200">
              <a:spcBef>
                <a:spcPts val="1000"/>
              </a:spcBef>
              <a:buClr>
                <a:srgbClr val="A53010"/>
              </a:buClr>
              <a:buFont typeface="Wingdings 3" charset="2"/>
              <a:buChar char=""/>
            </a:pPr>
            <a:r>
              <a:rPr lang="it-IT" sz="2000" dirty="0">
                <a:solidFill>
                  <a:prstClr val="black">
                    <a:lumMod val="75000"/>
                    <a:lumOff val="25000"/>
                  </a:prstClr>
                </a:solidFill>
                <a:latin typeface="Century Gothic" panose="020B0502020202020204"/>
              </a:rPr>
              <a:t>“...</a:t>
            </a:r>
            <a:r>
              <a:rPr lang="it-IT" sz="1800" b="1" dirty="0">
                <a:solidFill>
                  <a:prstClr val="black">
                    <a:lumMod val="75000"/>
                    <a:lumOff val="25000"/>
                  </a:prstClr>
                </a:solidFill>
                <a:latin typeface="Century Gothic" panose="020B0502020202020204"/>
              </a:rPr>
              <a:t>l’insieme delle relazioni sociali di cui un soggetto individuale (per esempio un imprenditore o un lavoratore) o un soggetto collettivo (privato o pubblico) dispone in un determinato momento….. Spostandosi dal livello individuale a quello aggregato, si potrà dire che un determinato contesto territoriale risulta più o meno ricco di </a:t>
            </a:r>
            <a:r>
              <a:rPr lang="it-IT" sz="1800" b="1" dirty="0">
                <a:solidFill>
                  <a:srgbClr val="FF0000"/>
                </a:solidFill>
                <a:latin typeface="Century Gothic" panose="020B0502020202020204"/>
              </a:rPr>
              <a:t>capitale sociale </a:t>
            </a:r>
            <a:r>
              <a:rPr lang="it-IT" sz="1800" b="1" dirty="0">
                <a:solidFill>
                  <a:prstClr val="black">
                    <a:lumMod val="75000"/>
                    <a:lumOff val="25000"/>
                  </a:prstClr>
                </a:solidFill>
                <a:latin typeface="Century Gothic" panose="020B0502020202020204"/>
              </a:rPr>
              <a:t>a seconda che i soggetti individuali o collettivi che vi risiedono siano coinvolti in reti di relazioni cooperative più o meno diffuse. “Giuseppe De Rita – Aldo Bonomi –Manifesto per lo sviluppo locale – Bollati </a:t>
            </a:r>
            <a:r>
              <a:rPr lang="it-IT" sz="1800" b="1" dirty="0" err="1">
                <a:solidFill>
                  <a:prstClr val="black">
                    <a:lumMod val="75000"/>
                    <a:lumOff val="25000"/>
                  </a:prstClr>
                </a:solidFill>
                <a:latin typeface="Century Gothic" panose="020B0502020202020204"/>
              </a:rPr>
              <a:t>Boringhieri</a:t>
            </a:r>
            <a:r>
              <a:rPr lang="it-IT" sz="1800" b="1" dirty="0">
                <a:solidFill>
                  <a:prstClr val="black">
                    <a:lumMod val="75000"/>
                    <a:lumOff val="25000"/>
                  </a:prstClr>
                </a:solidFill>
                <a:latin typeface="Century Gothic" panose="020B0502020202020204"/>
              </a:rPr>
              <a:t> editori – 1998 </a:t>
            </a:r>
            <a:r>
              <a:rPr lang="it-IT" sz="1800" b="1" dirty="0" err="1">
                <a:solidFill>
                  <a:prstClr val="black">
                    <a:lumMod val="75000"/>
                    <a:lumOff val="25000"/>
                  </a:prstClr>
                </a:solidFill>
                <a:latin typeface="Century Gothic" panose="020B0502020202020204"/>
              </a:rPr>
              <a:t>pagg</a:t>
            </a:r>
            <a:r>
              <a:rPr lang="it-IT" sz="1800" b="1" dirty="0">
                <a:solidFill>
                  <a:prstClr val="black">
                    <a:lumMod val="75000"/>
                    <a:lumOff val="25000"/>
                  </a:prstClr>
                </a:solidFill>
                <a:latin typeface="Century Gothic" panose="020B0502020202020204"/>
              </a:rPr>
              <a:t>. 36 e seguenti»; </a:t>
            </a:r>
          </a:p>
        </p:txBody>
      </p:sp>
      <p:sp>
        <p:nvSpPr>
          <p:cNvPr id="4" name="Segnaposto numero diapositiva 3">
            <a:extLst>
              <a:ext uri="{FF2B5EF4-FFF2-40B4-BE49-F238E27FC236}">
                <a16:creationId xmlns:a16="http://schemas.microsoft.com/office/drawing/2014/main" id="{DE661C9E-EC96-F6A1-AB1F-F349896746B2}"/>
              </a:ext>
            </a:extLst>
          </p:cNvPr>
          <p:cNvSpPr>
            <a:spLocks noGrp="1"/>
          </p:cNvSpPr>
          <p:nvPr>
            <p:ph type="sldNum" sz="quarter" idx="12"/>
          </p:nvPr>
        </p:nvSpPr>
        <p:spPr/>
        <p:txBody>
          <a:bodyPr/>
          <a:lstStyle/>
          <a:p>
            <a:fld id="{5227EEBA-6017-A44A-B64F-4FE1A456D679}" type="slidenum">
              <a:rPr lang="it-IT" smtClean="0"/>
              <a:pPr/>
              <a:t>5</a:t>
            </a:fld>
            <a:endParaRPr lang="it-IT"/>
          </a:p>
        </p:txBody>
      </p:sp>
    </p:spTree>
    <p:extLst>
      <p:ext uri="{BB962C8B-B14F-4D97-AF65-F5344CB8AC3E}">
        <p14:creationId xmlns:p14="http://schemas.microsoft.com/office/powerpoint/2010/main" val="1516421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 name="object 46"/>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6</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5" name="Rettangolo 54">
            <a:extLst>
              <a:ext uri="{FF2B5EF4-FFF2-40B4-BE49-F238E27FC236}">
                <a16:creationId xmlns:a16="http://schemas.microsoft.com/office/drawing/2014/main" id="{AF467C01-0B40-524D-0BE4-D6B972154329}"/>
              </a:ext>
            </a:extLst>
          </p:cNvPr>
          <p:cNvSpPr/>
          <p:nvPr/>
        </p:nvSpPr>
        <p:spPr>
          <a:xfrm>
            <a:off x="0" y="5843697"/>
            <a:ext cx="12192000" cy="1014303"/>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59" name="Rettangolo 58">
            <a:extLst>
              <a:ext uri="{FF2B5EF4-FFF2-40B4-BE49-F238E27FC236}">
                <a16:creationId xmlns:a16="http://schemas.microsoft.com/office/drawing/2014/main" id="{9C2D3C98-1A6D-66EA-3AF1-99379772DA73}"/>
              </a:ext>
            </a:extLst>
          </p:cNvPr>
          <p:cNvSpPr/>
          <p:nvPr/>
        </p:nvSpPr>
        <p:spPr>
          <a:xfrm>
            <a:off x="304800" y="228600"/>
            <a:ext cx="11582400" cy="5339502"/>
          </a:xfrm>
          <a:prstGeom prst="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800" b="1" i="0" u="none" strike="noStrike" kern="0" cap="none" spc="0" normalizeH="0" baseline="0" noProof="0" dirty="0">
              <a:ln>
                <a:noFill/>
              </a:ln>
              <a:solidFill>
                <a:prstClr val="white"/>
              </a:solidFill>
              <a:effectLst/>
              <a:uLnTx/>
              <a:uFillTx/>
              <a:latin typeface="Aharoni" panose="020F0502020204030204" pitchFamily="2" charset="-79"/>
              <a:ea typeface="+mn-ea"/>
              <a:cs typeface="Aharoni" panose="020F0502020204030204" pitchFamily="2" charset="-79"/>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800" b="1" i="0" u="none" strike="noStrike" kern="0" cap="none" spc="0" normalizeH="0" baseline="0" noProof="0" dirty="0">
                <a:ln>
                  <a:noFill/>
                </a:ln>
                <a:solidFill>
                  <a:prstClr val="white"/>
                </a:solidFill>
                <a:effectLst/>
                <a:uLnTx/>
                <a:uFillTx/>
                <a:latin typeface="Aharoni" panose="020F0502020204030204" pitchFamily="2" charset="-79"/>
                <a:ea typeface="+mn-ea"/>
                <a:cs typeface="Aharoni" panose="020F0502020204030204" pitchFamily="2" charset="-79"/>
              </a:rPr>
              <a:t>GRAZIE PER L’ATTENZIONE</a:t>
            </a:r>
          </a:p>
        </p:txBody>
      </p:sp>
      <p:pic>
        <p:nvPicPr>
          <p:cNvPr id="63" name="Immagine 62" descr="Immagine che contiene schizzo, Elementi grafici, clipart, simbolo&#10;&#10;Descrizione generata automaticamente">
            <a:extLst>
              <a:ext uri="{FF2B5EF4-FFF2-40B4-BE49-F238E27FC236}">
                <a16:creationId xmlns:a16="http://schemas.microsoft.com/office/drawing/2014/main" id="{989AB6C2-31FD-608D-9DEB-FB422A068D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646" y="198268"/>
            <a:ext cx="2594105" cy="1452495"/>
          </a:xfrm>
          <a:prstGeom prst="rect">
            <a:avLst/>
          </a:prstGeom>
        </p:spPr>
      </p:pic>
      <p:pic>
        <p:nvPicPr>
          <p:cNvPr id="66" name="Immagine 65" descr="Immagine che contiene testo, Carattere, corona, logo&#10;&#10;Descrizione generata automaticamente">
            <a:extLst>
              <a:ext uri="{FF2B5EF4-FFF2-40B4-BE49-F238E27FC236}">
                <a16:creationId xmlns:a16="http://schemas.microsoft.com/office/drawing/2014/main" id="{01751DE6-E180-E58B-3C0B-EDD6B0D3AF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457200"/>
            <a:ext cx="3476190" cy="1076190"/>
          </a:xfrm>
          <a:prstGeom prst="rect">
            <a:avLst/>
          </a:prstGeom>
        </p:spPr>
      </p:pic>
      <p:sp>
        <p:nvSpPr>
          <p:cNvPr id="2" name="object 17">
            <a:extLst>
              <a:ext uri="{FF2B5EF4-FFF2-40B4-BE49-F238E27FC236}">
                <a16:creationId xmlns:a16="http://schemas.microsoft.com/office/drawing/2014/main" id="{25974C9B-54C3-A14F-C616-E5B0CE4D8EB6}"/>
              </a:ext>
            </a:extLst>
          </p:cNvPr>
          <p:cNvSpPr txBox="1"/>
          <p:nvPr/>
        </p:nvSpPr>
        <p:spPr>
          <a:xfrm>
            <a:off x="3989578" y="3411423"/>
            <a:ext cx="3310890" cy="1272540"/>
          </a:xfrm>
          <a:prstGeom prst="rect">
            <a:avLst/>
          </a:prstGeom>
        </p:spPr>
        <p:txBody>
          <a:bodyPr vert="horz" wrap="square" lIns="0" tIns="12700" rIns="0" bIns="0" rtlCol="0">
            <a:spAutoFit/>
          </a:bodyPr>
          <a:lstStyle/>
          <a:p>
            <a:pPr marL="12700">
              <a:lnSpc>
                <a:spcPct val="100000"/>
              </a:lnSpc>
              <a:spcBef>
                <a:spcPts val="100"/>
              </a:spcBef>
            </a:pPr>
            <a:r>
              <a:rPr sz="2100" b="1" spc="-110" dirty="0">
                <a:solidFill>
                  <a:srgbClr val="FFFFFF"/>
                </a:solidFill>
                <a:latin typeface="Trebuchet MS"/>
                <a:cs typeface="Trebuchet MS"/>
              </a:rPr>
              <a:t>Per</a:t>
            </a:r>
            <a:r>
              <a:rPr sz="2100" b="1" spc="-140" dirty="0">
                <a:solidFill>
                  <a:srgbClr val="FFFFFF"/>
                </a:solidFill>
                <a:latin typeface="Trebuchet MS"/>
                <a:cs typeface="Trebuchet MS"/>
              </a:rPr>
              <a:t> </a:t>
            </a:r>
            <a:r>
              <a:rPr sz="2100" b="1" spc="-65" dirty="0">
                <a:solidFill>
                  <a:srgbClr val="FFFFFF"/>
                </a:solidFill>
                <a:latin typeface="Trebuchet MS"/>
                <a:cs typeface="Trebuchet MS"/>
              </a:rPr>
              <a:t>maggiori</a:t>
            </a:r>
            <a:r>
              <a:rPr sz="2100" b="1" spc="-160" dirty="0">
                <a:solidFill>
                  <a:srgbClr val="FFFFFF"/>
                </a:solidFill>
                <a:latin typeface="Trebuchet MS"/>
                <a:cs typeface="Trebuchet MS"/>
              </a:rPr>
              <a:t> </a:t>
            </a:r>
            <a:r>
              <a:rPr sz="2100" b="1" spc="-10" dirty="0">
                <a:solidFill>
                  <a:srgbClr val="FFFFFF"/>
                </a:solidFill>
                <a:latin typeface="Trebuchet MS"/>
                <a:cs typeface="Trebuchet MS"/>
              </a:rPr>
              <a:t>informazioni</a:t>
            </a:r>
            <a:endParaRPr sz="2100" dirty="0">
              <a:latin typeface="Trebuchet MS"/>
              <a:cs typeface="Trebuchet MS"/>
            </a:endParaRPr>
          </a:p>
          <a:p>
            <a:pPr marL="1141095" marR="5080">
              <a:lnSpc>
                <a:spcPct val="100000"/>
              </a:lnSpc>
              <a:spcBef>
                <a:spcPts val="1535"/>
              </a:spcBef>
            </a:pPr>
            <a:r>
              <a:rPr sz="1600" b="1" u="sng" spc="-60" dirty="0">
                <a:solidFill>
                  <a:srgbClr val="FFFFFF"/>
                </a:solidFill>
                <a:uFill>
                  <a:solidFill>
                    <a:srgbClr val="FFFFFF"/>
                  </a:solidFill>
                </a:uFill>
                <a:latin typeface="Trebuchet MS"/>
                <a:cs typeface="Trebuchet MS"/>
                <a:hlinkClick r:id="rId4"/>
              </a:rPr>
              <a:t>www.pi-</a:t>
            </a:r>
            <a:r>
              <a:rPr sz="1600" b="1" u="sng" spc="-10" dirty="0">
                <a:solidFill>
                  <a:srgbClr val="FFFFFF"/>
                </a:solidFill>
                <a:uFill>
                  <a:solidFill>
                    <a:srgbClr val="FFFFFF"/>
                  </a:solidFill>
                </a:uFill>
                <a:latin typeface="Trebuchet MS"/>
                <a:cs typeface="Trebuchet MS"/>
                <a:hlinkClick r:id="rId4"/>
              </a:rPr>
              <a:t>co.eu</a:t>
            </a:r>
            <a:r>
              <a:rPr sz="1600" b="1" spc="-10" dirty="0">
                <a:solidFill>
                  <a:srgbClr val="FFFFFF"/>
                </a:solidFill>
                <a:latin typeface="Trebuchet MS"/>
                <a:cs typeface="Trebuchet MS"/>
              </a:rPr>
              <a:t> </a:t>
            </a:r>
            <a:r>
              <a:rPr sz="1600" b="1" u="sng" spc="-95" dirty="0">
                <a:solidFill>
                  <a:srgbClr val="FFFFFF"/>
                </a:solidFill>
                <a:uFill>
                  <a:solidFill>
                    <a:srgbClr val="FFFFFF"/>
                  </a:solidFill>
                </a:uFill>
                <a:latin typeface="Trebuchet MS"/>
                <a:cs typeface="Trebuchet MS"/>
                <a:hlinkClick r:id="rId5"/>
              </a:rPr>
              <a:t>www.provincecomuni.eu</a:t>
            </a:r>
            <a:r>
              <a:rPr sz="1600" b="1" spc="-95" dirty="0">
                <a:solidFill>
                  <a:srgbClr val="FFFFFF"/>
                </a:solidFill>
                <a:latin typeface="Trebuchet MS"/>
                <a:cs typeface="Trebuchet MS"/>
              </a:rPr>
              <a:t> </a:t>
            </a:r>
            <a:r>
              <a:rPr sz="1600" b="1" u="sng" spc="-50" dirty="0">
                <a:solidFill>
                  <a:srgbClr val="FFFFFF"/>
                </a:solidFill>
                <a:uFill>
                  <a:solidFill>
                    <a:srgbClr val="FFFFFF"/>
                  </a:solidFill>
                </a:uFill>
                <a:latin typeface="Trebuchet MS"/>
                <a:cs typeface="Trebuchet MS"/>
                <a:hlinkClick r:id="rId6"/>
              </a:rPr>
              <a:t>www.provinceditalia.it</a:t>
            </a:r>
            <a:endParaRPr sz="1600" dirty="0">
              <a:latin typeface="Trebuchet MS"/>
              <a:cs typeface="Trebuchet MS"/>
            </a:endParaRPr>
          </a:p>
        </p:txBody>
      </p:sp>
      <p:pic>
        <p:nvPicPr>
          <p:cNvPr id="4" name="Immagine 3">
            <a:extLst>
              <a:ext uri="{FF2B5EF4-FFF2-40B4-BE49-F238E27FC236}">
                <a16:creationId xmlns:a16="http://schemas.microsoft.com/office/drawing/2014/main" id="{C9F23804-169C-7AF2-63E8-8BA2C96CE60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3054" y="6006068"/>
            <a:ext cx="11069762" cy="689560"/>
          </a:xfrm>
          <a:prstGeom prst="rect">
            <a:avLst/>
          </a:prstGeom>
          <a:noFill/>
          <a:ln>
            <a:noFill/>
          </a:ln>
        </p:spPr>
      </p:pic>
    </p:spTree>
    <p:extLst>
      <p:ext uri="{BB962C8B-B14F-4D97-AF65-F5344CB8AC3E}">
        <p14:creationId xmlns:p14="http://schemas.microsoft.com/office/powerpoint/2010/main" val="856117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1223</TotalTime>
  <Words>1025</Words>
  <Application>Microsoft Office PowerPoint</Application>
  <PresentationFormat>Widescreen</PresentationFormat>
  <Paragraphs>70</Paragraphs>
  <Slides>6</Slides>
  <Notes>0</Notes>
  <HiddenSlides>0</HiddenSlides>
  <MMClips>0</MMClips>
  <ScaleCrop>false</ScaleCrop>
  <HeadingPairs>
    <vt:vector size="6" baseType="variant">
      <vt:variant>
        <vt:lpstr>Caratteri utilizzati</vt:lpstr>
      </vt:variant>
      <vt:variant>
        <vt:i4>12</vt:i4>
      </vt:variant>
      <vt:variant>
        <vt:lpstr>Tema</vt:lpstr>
      </vt:variant>
      <vt:variant>
        <vt:i4>2</vt:i4>
      </vt:variant>
      <vt:variant>
        <vt:lpstr>Titoli diapositive</vt:lpstr>
      </vt:variant>
      <vt:variant>
        <vt:i4>6</vt:i4>
      </vt:variant>
    </vt:vector>
  </HeadingPairs>
  <TitlesOfParts>
    <vt:vector size="20" baseType="lpstr">
      <vt:lpstr>Aharoni</vt:lpstr>
      <vt:lpstr>Aptos</vt:lpstr>
      <vt:lpstr>Aptos Display</vt:lpstr>
      <vt:lpstr>Arial</vt:lpstr>
      <vt:lpstr>Calibri</vt:lpstr>
      <vt:lpstr>Century Gothic</vt:lpstr>
      <vt:lpstr>Garamond</vt:lpstr>
      <vt:lpstr>Helvetica</vt:lpstr>
      <vt:lpstr>Lucida Sans Unicode</vt:lpstr>
      <vt:lpstr>Titillium Web</vt:lpstr>
      <vt:lpstr>Trebuchet MS</vt:lpstr>
      <vt:lpstr>Wingdings 3</vt:lpstr>
      <vt:lpstr>Office Theme</vt:lpstr>
      <vt:lpstr>Tema di Office</vt:lpstr>
      <vt:lpstr>Presentazione standard di PowerPoint</vt:lpstr>
      <vt:lpstr>1. La collaborazione istituzionale di UPI nel processo di predisposizione delle Linee Guida e dei Manuali Operativi</vt:lpstr>
      <vt:lpstr>2. Principali indirizzi metodologici contenuti nel Manuale Operativo PIAO 2025 sulle Province</vt:lpstr>
      <vt:lpstr>3. Possibili nuovi contenuti </vt:lpstr>
      <vt:lpstr>4. Miglioramento della Pianificazione integrata e Valore Pubblico delle Province </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Francesco Gardenal</dc:creator>
  <cp:lastModifiedBy>Laura Lentini</cp:lastModifiedBy>
  <cp:revision>70</cp:revision>
  <cp:lastPrinted>2025-11-17T12:05:35Z</cp:lastPrinted>
  <dcterms:created xsi:type="dcterms:W3CDTF">2024-04-15T08:33:22Z</dcterms:created>
  <dcterms:modified xsi:type="dcterms:W3CDTF">2026-06-23T15:02:54Z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2024-04-08T00:00:00Z</vt:filetime>
  </property>
  <property fmtid="{D5CDD505-2E9C-101B-9397-08002B2CF9AE}" pid="3" name="Creator">
    <vt:lpwstr>Microsoft® PowerPoint® per Microsoft 365</vt:lpwstr>
  </property>
  <property fmtid="{D5CDD505-2E9C-101B-9397-08002B2CF9AE}" pid="4" name="LastSaved">
    <vt:filetime>2024-04-15T00:00:00Z</vt:filetime>
  </property>
  <property fmtid="{D5CDD505-2E9C-101B-9397-08002B2CF9AE}" pid="5" name="Producer">
    <vt:lpwstr>Microsoft® PowerPoint® per Microsoft 365</vt:lpwstr>
  </property>
</Properties>
</file>